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6" r:id="rId3"/>
    <p:sldId id="270" r:id="rId4"/>
    <p:sldId id="258" r:id="rId5"/>
    <p:sldId id="259" r:id="rId6"/>
    <p:sldId id="274" r:id="rId7"/>
    <p:sldId id="276" r:id="rId8"/>
    <p:sldId id="283" r:id="rId9"/>
    <p:sldId id="279" r:id="rId10"/>
    <p:sldId id="282" r:id="rId11"/>
    <p:sldId id="280" r:id="rId12"/>
    <p:sldId id="26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254B45-166A-4F32-BC24-4ED9DFC38AA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60E86C-4A57-460B-982C-0B1E675C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areer.passion.ru/retsept-uspekha/vasha-karera/top-10-samykh-vostrebovannykh-professii.htm?page=0,9" TargetMode="External"/><Relationship Id="rId3" Type="http://schemas.openxmlformats.org/officeDocument/2006/relationships/hyperlink" Target="http://career.passion.ru/retsept-uspekha/vasha-karera/top-10-samykh-vostrebovannykh-professii.htm?page=0,1" TargetMode="External"/><Relationship Id="rId7" Type="http://schemas.openxmlformats.org/officeDocument/2006/relationships/hyperlink" Target="http://career.passion.ru/retsept-uspekha/vasha-karera/top-10-samykh-vostrebovannykh-professii.htm?page=0,3" TargetMode="External"/><Relationship Id="rId2" Type="http://schemas.openxmlformats.org/officeDocument/2006/relationships/hyperlink" Target="http://career.passion.ru/retsept-uspekha/vasha-karera/top-10-samykh-vostrebovannykh-professii.htm?page=0,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eer.passion.ru/retsept-uspekha/vasha-karera/top-10-samykh-vostrebovannykh-professii.htm?page=0,8" TargetMode="External"/><Relationship Id="rId11" Type="http://schemas.openxmlformats.org/officeDocument/2006/relationships/hyperlink" Target="http://career.passion.ru/retsept-uspekha/vasha-karera/top-10-samykh-vostrebovannykh-professii.htm?page=0,5" TargetMode="External"/><Relationship Id="rId5" Type="http://schemas.openxmlformats.org/officeDocument/2006/relationships/hyperlink" Target="http://career.passion.ru/retsept-uspekha/vasha-karera/top-10-samykh-vostrebovannykh-professii.htm?page=0,2" TargetMode="External"/><Relationship Id="rId10" Type="http://schemas.openxmlformats.org/officeDocument/2006/relationships/hyperlink" Target="http://career.passion.ru/retsept-uspekha/vasha-karera/top-10-samykh-vostrebovannykh-professii.htm?page=0,10" TargetMode="External"/><Relationship Id="rId4" Type="http://schemas.openxmlformats.org/officeDocument/2006/relationships/hyperlink" Target="http://career.passion.ru/retsept-uspekha/vasha-karera/top-10-samykh-vostrebovannykh-professii.htm?page=0,7" TargetMode="External"/><Relationship Id="rId9" Type="http://schemas.openxmlformats.org/officeDocument/2006/relationships/hyperlink" Target="http://career.passion.ru/retsept-uspekha/vasha-karera/top-10-samykh-vostrebovannykh-professii.htm?page=0,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14290"/>
            <a:ext cx="7286644" cy="4651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Проект по окружающему миру</a:t>
            </a:r>
          </a:p>
          <a:p>
            <a:endParaRPr lang="ru-RU" sz="2400" b="1" dirty="0" smtClean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endParaRPr lang="ru-RU" sz="2400" b="1" dirty="0" smtClean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endParaRPr lang="ru-RU" sz="2400" b="1" dirty="0" smtClean="0">
              <a:latin typeface="Cambria" pitchFamily="18" charset="0"/>
            </a:endParaRPr>
          </a:p>
          <a:p>
            <a:endParaRPr lang="ru-RU" sz="2400" b="1" dirty="0" smtClean="0">
              <a:latin typeface="Cambria" pitchFamily="18" charset="0"/>
            </a:endParaRPr>
          </a:p>
          <a:p>
            <a:endParaRPr lang="ru-RU" sz="2400" b="1" dirty="0" smtClean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  <a:p>
            <a:endParaRPr lang="ru-RU" sz="2400" b="1" dirty="0" smtClean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Выполнила</a:t>
            </a:r>
          </a:p>
          <a:p>
            <a:r>
              <a:rPr lang="ru-RU" sz="2400" b="1" dirty="0" smtClean="0">
                <a:latin typeface="Cambria" pitchFamily="18" charset="0"/>
              </a:rPr>
              <a:t>ученица 2 класса</a:t>
            </a:r>
          </a:p>
          <a:p>
            <a:r>
              <a:rPr lang="ru-RU" sz="2400" b="1" dirty="0" smtClean="0">
                <a:latin typeface="Cambria" pitchFamily="18" charset="0"/>
              </a:rPr>
              <a:t>ГБОУ ООШ пос. </a:t>
            </a:r>
            <a:r>
              <a:rPr lang="ru-RU" sz="2400" b="1" dirty="0" err="1" smtClean="0">
                <a:latin typeface="Cambria" pitchFamily="18" charset="0"/>
              </a:rPr>
              <a:t>Михеевка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</a:rPr>
              <a:t>бергенгалиева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</a:rPr>
              <a:t>Диляра</a:t>
            </a:r>
            <a:r>
              <a:rPr lang="ru-RU" sz="2400" b="1" dirty="0" smtClean="0">
                <a:latin typeface="Cambria" pitchFamily="18" charset="0"/>
              </a:rPr>
              <a:t>.</a:t>
            </a:r>
          </a:p>
          <a:p>
            <a:endParaRPr lang="ru-RU" sz="2400" b="1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46" y="3357562"/>
            <a:ext cx="5718854" cy="183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1785926"/>
            <a:ext cx="76242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мире профессий»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1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мама- экономист. Работает в сбербанке РФ.</a:t>
            </a:r>
            <a:endParaRPr lang="ru-RU" dirty="0"/>
          </a:p>
        </p:txBody>
      </p:sp>
      <p:pic>
        <p:nvPicPr>
          <p:cNvPr id="2050" name="Picture 2" descr="F:\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394">
            <a:off x="1373927" y="1704289"/>
            <a:ext cx="6671887" cy="50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72808" cy="7886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Моя тетя – </a:t>
            </a:r>
            <a:r>
              <a:rPr lang="ru-RU" b="1" dirty="0" smtClean="0">
                <a:solidFill>
                  <a:srgbClr val="0070C0"/>
                </a:solidFill>
              </a:rPr>
              <a:t> юрист. ведущий </a:t>
            </a:r>
            <a:r>
              <a:rPr lang="ru-RU" b="1" dirty="0" smtClean="0">
                <a:solidFill>
                  <a:srgbClr val="0070C0"/>
                </a:solidFill>
              </a:rPr>
              <a:t>специалист банка  г. Уральска в Казахстане.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248" y="2824740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Г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223">
            <a:off x="2465831" y="1580375"/>
            <a:ext cx="4052760" cy="51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                           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Кем быть?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61466"/>
            <a:ext cx="8229600" cy="521744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Cambria" pitchFamily="18" charset="0"/>
              </a:rPr>
              <a:t>Рано или поздно все мы взрослеем и начинаем задумываться о своей будущей профессии. Кто-то хочет стать </a:t>
            </a:r>
            <a:r>
              <a:rPr lang="ru-RU" sz="2000" i="1" dirty="0" smtClean="0">
                <a:latin typeface="Cambria" pitchFamily="18" charset="0"/>
              </a:rPr>
              <a:t> </a:t>
            </a:r>
            <a:r>
              <a:rPr lang="ru-RU" sz="2000" i="1" dirty="0" smtClean="0">
                <a:latin typeface="Cambria" pitchFamily="18" charset="0"/>
              </a:rPr>
              <a:t>программистом, кто-то хочет стать врачом, известным хирургом, а кто-то хочет просто растить хлеб.</a:t>
            </a:r>
          </a:p>
          <a:p>
            <a:r>
              <a:rPr lang="ru-RU" sz="2000" i="1" dirty="0" smtClean="0">
                <a:latin typeface="Cambria" pitchFamily="18" charset="0"/>
              </a:rPr>
              <a:t>Мечта  должна </a:t>
            </a:r>
            <a:r>
              <a:rPr lang="ru-RU" sz="2000" i="1" dirty="0" smtClean="0">
                <a:latin typeface="Cambria" pitchFamily="18" charset="0"/>
              </a:rPr>
              <a:t>быть у каждого. У меня тоже есть мечта.</a:t>
            </a:r>
          </a:p>
          <a:p>
            <a:r>
              <a:rPr lang="ru-RU" sz="2000" i="1" dirty="0" smtClean="0">
                <a:latin typeface="Cambria" pitchFamily="18" charset="0"/>
              </a:rPr>
              <a:t>Я хочу стать </a:t>
            </a:r>
            <a:r>
              <a:rPr lang="ru-RU" sz="2000" i="1" dirty="0" smtClean="0">
                <a:latin typeface="Cambria" pitchFamily="18" charset="0"/>
              </a:rPr>
              <a:t>врачом</a:t>
            </a:r>
            <a:r>
              <a:rPr lang="ru-RU" sz="2000" i="1" dirty="0" smtClean="0">
                <a:latin typeface="Cambria" pitchFamily="18" charset="0"/>
              </a:rPr>
              <a:t>, лечить людей и спасать им жизнь..</a:t>
            </a:r>
            <a:endParaRPr lang="ru-RU" sz="2000" i="1" dirty="0" smtClean="0">
              <a:latin typeface="Cambria" pitchFamily="18" charset="0"/>
            </a:endParaRPr>
          </a:p>
          <a:p>
            <a:r>
              <a:rPr lang="ru-RU" sz="2000" i="1" dirty="0" smtClean="0">
                <a:latin typeface="Cambria" pitchFamily="18" charset="0"/>
              </a:rPr>
              <a:t>Чтобы овладеть этой профессией, мне нужно хорошо закончить школу, а затем университет. Мне кажется , что у меня всё получится.</a:t>
            </a:r>
          </a:p>
          <a:p>
            <a:r>
              <a:rPr lang="ru-RU" sz="2000" i="1" dirty="0" smtClean="0">
                <a:latin typeface="Cambria" pitchFamily="18" charset="0"/>
              </a:rPr>
              <a:t> </a:t>
            </a:r>
            <a:endParaRPr lang="ru-RU" sz="2000" i="1" dirty="0">
              <a:latin typeface="Cambria" pitchFamily="18" charset="0"/>
            </a:endParaRPr>
          </a:p>
        </p:txBody>
      </p:sp>
      <p:pic>
        <p:nvPicPr>
          <p:cNvPr id="4098" name="Picture 2" descr="C:\Users\мария\Desktop\Девочки\Р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3123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pic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952328" cy="26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Мечтать нужно о чём-то большем, чем то, что сейчас можешь достичь. Это будет побуждать тебя постоянно двигаться вперёд и приближаться к заветной цели.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заключение я хочу сказать: «Все профессии нужны – все профессии важны!»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066256" cy="229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34" y="4293096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229"/>
            <a:ext cx="3175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4873"/>
            <a:ext cx="3096344" cy="211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6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088231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i="1" dirty="0" smtClean="0">
                <a:latin typeface="Cambria" pitchFamily="18" charset="0"/>
              </a:rPr>
              <a:t>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Меня зовут 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бергенгалиева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Диляра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Я ученица 2  класса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ГБОУ ООШ пос.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Михеевка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Подрастая, мы начинаем интересоваться профессиями своих родителей и задумываться о своей будущей профессии. А Для этого нужно иметь представление о том , какие профессии существуют в мире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взрослых.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Поэтому свой проект я посвятила профессиям.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14554"/>
            <a:ext cx="612068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5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Cambria" pitchFamily="18" charset="0"/>
              </a:rPr>
              <a:t>Для работы над проектом я </a:t>
            </a:r>
            <a:r>
              <a:rPr lang="ru-RU" b="1" i="1" dirty="0" smtClean="0">
                <a:latin typeface="Cambria" pitchFamily="18" charset="0"/>
              </a:rPr>
              <a:t>составила  </a:t>
            </a:r>
            <a:r>
              <a:rPr lang="ru-RU" b="1" i="1" dirty="0">
                <a:latin typeface="Cambria" pitchFamily="18" charset="0"/>
              </a:rPr>
              <a:t>план:</a:t>
            </a:r>
          </a:p>
          <a:p>
            <a:pPr algn="just">
              <a:buAutoNum type="arabicPeriod"/>
            </a:pPr>
            <a:r>
              <a:rPr lang="ru-RU" b="1" i="1" dirty="0">
                <a:latin typeface="Cambria" pitchFamily="18" charset="0"/>
              </a:rPr>
              <a:t>Что такое профессия?</a:t>
            </a:r>
          </a:p>
          <a:p>
            <a:pPr algn="just">
              <a:buAutoNum type="arabicPeriod"/>
            </a:pPr>
            <a:r>
              <a:rPr lang="ru-RU" b="1" i="1" dirty="0">
                <a:latin typeface="Cambria" pitchFamily="18" charset="0"/>
              </a:rPr>
              <a:t>Что влияет на выбор профессии?</a:t>
            </a:r>
          </a:p>
          <a:p>
            <a:pPr algn="just">
              <a:buAutoNum type="arabicPeriod"/>
            </a:pPr>
            <a:r>
              <a:rPr lang="ru-RU" b="1" i="1" dirty="0">
                <a:latin typeface="Cambria" pitchFamily="18" charset="0"/>
              </a:rPr>
              <a:t>Какие бывают профессии?</a:t>
            </a:r>
          </a:p>
          <a:p>
            <a:pPr algn="just">
              <a:buAutoNum type="arabicPeriod"/>
            </a:pPr>
            <a:r>
              <a:rPr lang="ru-RU" b="1" i="1" dirty="0">
                <a:latin typeface="Cambria" pitchFamily="18" charset="0"/>
              </a:rPr>
              <a:t>Профессии моих родителей. </a:t>
            </a:r>
          </a:p>
          <a:p>
            <a:pPr algn="just">
              <a:buAutoNum type="arabicPeriod"/>
            </a:pPr>
            <a:r>
              <a:rPr lang="ru-RU" b="1" i="1" dirty="0">
                <a:latin typeface="Cambria" pitchFamily="18" charset="0"/>
              </a:rPr>
              <a:t>Моя будущая профессия. </a:t>
            </a:r>
          </a:p>
          <a:p>
            <a:pPr algn="just">
              <a:buAutoNum type="arabicPeriod"/>
            </a:pPr>
            <a:r>
              <a:rPr lang="ru-RU" b="1" i="1" dirty="0">
                <a:latin typeface="Cambria" pitchFamily="18" charset="0"/>
              </a:rPr>
              <a:t>Все профессии нужны, все профессии важны!</a:t>
            </a:r>
          </a:p>
          <a:p>
            <a:pPr algn="just"/>
            <a:endParaRPr lang="ru-RU" b="1" i="1" dirty="0">
              <a:latin typeface="Cambria" pitchFamily="18" charset="0"/>
            </a:endParaRPr>
          </a:p>
          <a:p>
            <a:pPr algn="just"/>
            <a:r>
              <a:rPr lang="ru-RU" b="1" i="1" dirty="0">
                <a:latin typeface="Cambria" pitchFamily="18" charset="0"/>
              </a:rPr>
              <a:t>Необходимый материал я </a:t>
            </a:r>
            <a:r>
              <a:rPr lang="ru-RU" b="1" i="1" dirty="0" smtClean="0">
                <a:latin typeface="Cambria" pitchFamily="18" charset="0"/>
              </a:rPr>
              <a:t>нашла </a:t>
            </a:r>
            <a:r>
              <a:rPr lang="ru-RU" b="1" i="1" dirty="0">
                <a:latin typeface="Cambria" pitchFamily="18" charset="0"/>
              </a:rPr>
              <a:t>в Интернете, в  прочитанных мною книгах и из бесед с </a:t>
            </a:r>
            <a:r>
              <a:rPr lang="ru-RU" i="1" dirty="0" smtClean="0">
                <a:latin typeface="Cambria" pitchFamily="18" charset="0"/>
              </a:rPr>
              <a:t>о взрослыми, родителями, учителем.</a:t>
            </a:r>
            <a:endParaRPr lang="ru-RU" b="1" i="1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85" y="4343198"/>
            <a:ext cx="4562872" cy="22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3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sz="27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     </a:t>
            </a:r>
            <a:r>
              <a:rPr lang="ru-RU" sz="2400" i="1" dirty="0" smtClean="0">
                <a:latin typeface="Cambria" pitchFamily="18" charset="0"/>
              </a:rPr>
              <a:t>Человек </a:t>
            </a:r>
            <a:r>
              <a:rPr lang="ru-RU" sz="2400" i="1" dirty="0">
                <a:latin typeface="Cambria" pitchFamily="18" charset="0"/>
              </a:rPr>
              <a:t>большую часть своей жизни проводит на рабочем месте. Поэтому работа для многих людей становится «вторым домом», а иногда «второй семьёй». 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>
                <a:latin typeface="Cambria" pitchFamily="18" charset="0"/>
              </a:rPr>
              <a:t>О</a:t>
            </a:r>
            <a:r>
              <a:rPr lang="ru-RU" sz="2400" i="1" dirty="0" smtClean="0">
                <a:latin typeface="Cambria" pitchFamily="18" charset="0"/>
              </a:rPr>
              <a:t>чень </a:t>
            </a:r>
            <a:r>
              <a:rPr lang="ru-RU" sz="2400" i="1" dirty="0">
                <a:latin typeface="Cambria" pitchFamily="18" charset="0"/>
              </a:rPr>
              <a:t>важно, чтобы выбранная профессия стала </a:t>
            </a:r>
            <a:r>
              <a:rPr lang="ru-RU" sz="2700" i="1" dirty="0">
                <a:latin typeface="Cambria" pitchFamily="18" charset="0"/>
              </a:rPr>
              <a:t>любимой</a:t>
            </a:r>
            <a:r>
              <a:rPr lang="ru-RU" sz="2700" i="1" dirty="0" smtClean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700" i="1" dirty="0">
                <a:latin typeface="Cambria" pitchFamily="18" charset="0"/>
              </a:rPr>
              <a:t> </a:t>
            </a:r>
            <a:r>
              <a:rPr lang="ru-RU" sz="2700" i="1" dirty="0" smtClean="0">
                <a:latin typeface="Cambria" pitchFamily="18" charset="0"/>
              </a:rPr>
              <a:t>   </a:t>
            </a:r>
            <a:r>
              <a:rPr lang="ru-RU" sz="2400" i="1" dirty="0" smtClean="0">
                <a:latin typeface="Cambria" pitchFamily="18" charset="0"/>
              </a:rPr>
              <a:t>Иногда человек долго и мучительно ищет своё призвание, меняя профессию за профессией, и всё-таки находит дело по душе, которое приносит радость и ему самому, и другим людям.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79202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3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147248" cy="5328592"/>
          </a:xfrm>
        </p:spPr>
        <p:txBody>
          <a:bodyPr>
            <a:normAutofit/>
          </a:bodyPr>
          <a:lstStyle/>
          <a:p>
            <a:r>
              <a:rPr lang="ru-RU" sz="1700" i="1" dirty="0" smtClean="0">
                <a:latin typeface="Cambria" pitchFamily="18" charset="0"/>
              </a:rPr>
              <a:t>Существуют тысячи профессий.  Как выбрать ту, которая лучше всего подойдёт тебе?</a:t>
            </a:r>
          </a:p>
          <a:p>
            <a:r>
              <a:rPr lang="ru-RU" sz="1700" i="1" dirty="0" smtClean="0">
                <a:latin typeface="Cambria" pitchFamily="18" charset="0"/>
              </a:rPr>
              <a:t>Я думаю, что к выбору профессии нужно подходить осмысленно и начинать думать о перспективах будущей работы ещё в школе. </a:t>
            </a:r>
          </a:p>
          <a:p>
            <a:r>
              <a:rPr lang="ru-RU" sz="1700" i="1" dirty="0" smtClean="0">
                <a:latin typeface="Cambria" pitchFamily="18" charset="0"/>
              </a:rPr>
              <a:t>Для этого нужно познакомиться с максимальным количеством профессий.</a:t>
            </a:r>
          </a:p>
          <a:p>
            <a:r>
              <a:rPr lang="ru-RU" sz="1700" i="1" dirty="0" smtClean="0">
                <a:latin typeface="Cambria" pitchFamily="18" charset="0"/>
              </a:rPr>
              <a:t>Зайдя в Интернет,  я очень удивилась. Оказалось, что профессий гораздо больше, чем я могла  себе представить.</a:t>
            </a:r>
          </a:p>
          <a:p>
            <a:r>
              <a:rPr lang="ru-RU" sz="1700" i="1" dirty="0" smtClean="0">
                <a:latin typeface="Cambria" pitchFamily="18" charset="0"/>
              </a:rPr>
              <a:t>  Есть профессии экономические, медицинские, технические,</a:t>
            </a:r>
          </a:p>
          <a:p>
            <a:pPr marL="0" indent="0">
              <a:buNone/>
            </a:pPr>
            <a:r>
              <a:rPr lang="ru-RU" sz="1700" i="1" dirty="0" smtClean="0">
                <a:latin typeface="Cambria" pitchFamily="18" charset="0"/>
              </a:rPr>
              <a:t>       транспортные, творческие, педагогические, юридические, военные</a:t>
            </a:r>
          </a:p>
          <a:p>
            <a:pPr marL="0" indent="0">
              <a:buNone/>
            </a:pPr>
            <a:r>
              <a:rPr lang="ru-RU" sz="1700" i="1" dirty="0">
                <a:latin typeface="Cambria" pitchFamily="18" charset="0"/>
              </a:rPr>
              <a:t> </a:t>
            </a:r>
            <a:r>
              <a:rPr lang="ru-RU" sz="1700" i="1" dirty="0" smtClean="0">
                <a:latin typeface="Cambria" pitchFamily="18" charset="0"/>
              </a:rPr>
              <a:t>      и  др.</a:t>
            </a:r>
          </a:p>
          <a:p>
            <a:pPr marL="0" indent="0">
              <a:buNone/>
            </a:pPr>
            <a:r>
              <a:rPr lang="ru-RU" sz="1700" i="1" dirty="0" smtClean="0">
                <a:latin typeface="Cambria" pitchFamily="18" charset="0"/>
              </a:rPr>
              <a:t>   Я решила перечислить хотя бы небольшое количество профессий,  </a:t>
            </a:r>
          </a:p>
          <a:p>
            <a:pPr marL="0" indent="0">
              <a:buNone/>
            </a:pPr>
            <a:r>
              <a:rPr lang="ru-RU" sz="1700" i="1" dirty="0" smtClean="0">
                <a:latin typeface="Cambria" pitchFamily="18" charset="0"/>
              </a:rPr>
              <a:t>   расположил их в алфавитном порядке. Получилось более 200.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</a:t>
            </a:r>
          </a:p>
          <a:p>
            <a:pPr marL="0" indent="0">
              <a:buNone/>
            </a:pPr>
            <a:r>
              <a:rPr lang="ru-RU" sz="2000" dirty="0" smtClean="0"/>
              <a:t>     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228600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54869"/>
            <a:ext cx="2555776" cy="170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826442"/>
            <a:ext cx="2664296" cy="1779162"/>
          </a:xfrm>
          <a:prstGeom prst="roundRect">
            <a:avLst>
              <a:gd name="adj" fmla="val 85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01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001056" cy="5185892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 smtClean="0"/>
              <a:t>Топ-10 самых востребованных профессий  в России</a:t>
            </a:r>
          </a:p>
          <a:p>
            <a:pPr algn="ctr"/>
            <a:r>
              <a:rPr lang="ru-RU" sz="2900" dirty="0" smtClean="0">
                <a:hlinkClick r:id="rId2"/>
              </a:rPr>
              <a:t>Химики</a:t>
            </a:r>
            <a:endParaRPr lang="ru-RU" sz="2900" dirty="0" smtClean="0"/>
          </a:p>
          <a:p>
            <a:pPr algn="ctr"/>
            <a:r>
              <a:rPr lang="ru-RU" sz="2900" u="sng" dirty="0" smtClean="0">
                <a:hlinkClick r:id="rId3"/>
              </a:rPr>
              <a:t>Инженеры</a:t>
            </a:r>
            <a:endParaRPr lang="ru-RU" sz="2900" dirty="0" smtClean="0"/>
          </a:p>
          <a:p>
            <a:pPr algn="ctr"/>
            <a:r>
              <a:rPr lang="ru-RU" sz="2900" dirty="0" smtClean="0">
                <a:hlinkClick r:id="rId4"/>
              </a:rPr>
              <a:t>Психологи и личные консультанты</a:t>
            </a:r>
            <a:endParaRPr lang="ru-RU" sz="2900" dirty="0" smtClean="0"/>
          </a:p>
          <a:p>
            <a:pPr algn="ctr"/>
            <a:r>
              <a:rPr lang="ru-RU" sz="2900" dirty="0" smtClean="0">
                <a:hlinkClick r:id="rId5"/>
              </a:rPr>
              <a:t>Специалисты в области сервиса</a:t>
            </a:r>
            <a:endParaRPr lang="ru-RU" sz="2900" dirty="0" smtClean="0"/>
          </a:p>
          <a:p>
            <a:pPr algn="ctr"/>
            <a:r>
              <a:rPr lang="ru-RU" sz="2900" dirty="0" err="1" smtClean="0">
                <a:hlinkClick r:id="rId6"/>
              </a:rPr>
              <a:t>Маркетологи</a:t>
            </a:r>
            <a:endParaRPr lang="ru-RU" sz="2900" dirty="0" smtClean="0"/>
          </a:p>
          <a:p>
            <a:pPr algn="ctr"/>
            <a:r>
              <a:rPr lang="ru-RU" sz="2900" dirty="0" smtClean="0">
                <a:hlinkClick r:id="rId7"/>
              </a:rPr>
              <a:t>IT-специалисты</a:t>
            </a:r>
            <a:endParaRPr lang="ru-RU" sz="2900" dirty="0" smtClean="0"/>
          </a:p>
          <a:p>
            <a:pPr algn="ctr"/>
            <a:r>
              <a:rPr lang="ru-RU" sz="2900" dirty="0" smtClean="0">
                <a:hlinkClick r:id="rId8"/>
              </a:rPr>
              <a:t>Специалисты PR</a:t>
            </a:r>
            <a:endParaRPr lang="ru-RU" sz="2900" dirty="0" smtClean="0"/>
          </a:p>
          <a:p>
            <a:pPr algn="ctr"/>
            <a:r>
              <a:rPr lang="ru-RU" sz="2900" dirty="0" smtClean="0">
                <a:hlinkClick r:id="rId9"/>
              </a:rPr>
              <a:t>Медики</a:t>
            </a:r>
            <a:endParaRPr lang="ru-RU" sz="2900" dirty="0" smtClean="0"/>
          </a:p>
          <a:p>
            <a:pPr algn="ctr"/>
            <a:r>
              <a:rPr lang="ru-RU" sz="2900" dirty="0" smtClean="0">
                <a:hlinkClick r:id="rId10"/>
              </a:rPr>
              <a:t>Специалисты по </a:t>
            </a:r>
            <a:r>
              <a:rPr lang="ru-RU" sz="2900" dirty="0" err="1" smtClean="0">
                <a:hlinkClick r:id="rId10"/>
              </a:rPr>
              <a:t>нанотехнологиям</a:t>
            </a:r>
            <a:endParaRPr lang="ru-RU" sz="2900" dirty="0" smtClean="0"/>
          </a:p>
          <a:p>
            <a:pPr algn="ctr"/>
            <a:r>
              <a:rPr lang="ru-RU" sz="2900" dirty="0" smtClean="0">
                <a:hlinkClick r:id="rId11"/>
              </a:rPr>
              <a:t>Экологи</a:t>
            </a:r>
            <a:endParaRPr lang="ru-RU" sz="2900" dirty="0" smtClean="0"/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71800" y="28572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Мои дедушка и бабушка-УЧИТЕЛЯ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28604"/>
            <a:ext cx="2857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Моя бабушка– учитель.</a:t>
            </a:r>
          </a:p>
          <a:p>
            <a:pPr fontAlgn="base"/>
            <a:r>
              <a:rPr lang="ru-RU" dirty="0" smtClean="0"/>
              <a:t>В этом слове – призванье,</a:t>
            </a:r>
          </a:p>
          <a:p>
            <a:pPr fontAlgn="base"/>
            <a:r>
              <a:rPr lang="ru-RU" dirty="0" smtClean="0"/>
              <a:t>И бессонные ночи,</a:t>
            </a:r>
          </a:p>
          <a:p>
            <a:pPr fontAlgn="base"/>
            <a:r>
              <a:rPr lang="ru-RU" dirty="0" smtClean="0"/>
              <a:t>И минуты отчаянья,</a:t>
            </a:r>
          </a:p>
          <a:p>
            <a:pPr fontAlgn="base"/>
            <a:r>
              <a:rPr lang="ru-RU" dirty="0" smtClean="0"/>
              <a:t>И ребячьи победы,</a:t>
            </a:r>
          </a:p>
          <a:p>
            <a:pPr fontAlgn="base"/>
            <a:r>
              <a:rPr lang="ru-RU" dirty="0" smtClean="0"/>
              <a:t>И родителей беды,</a:t>
            </a:r>
          </a:p>
          <a:p>
            <a:pPr fontAlgn="base"/>
            <a:r>
              <a:rPr lang="ru-RU" dirty="0" smtClean="0"/>
              <a:t>И уроки открытые,</a:t>
            </a:r>
          </a:p>
          <a:p>
            <a:pPr fontAlgn="base"/>
            <a:r>
              <a:rPr lang="ru-RU" dirty="0" smtClean="0"/>
              <a:t>И коленки разбитые,</a:t>
            </a:r>
          </a:p>
          <a:p>
            <a:pPr fontAlgn="base"/>
            <a:r>
              <a:rPr lang="ru-RU" dirty="0" smtClean="0"/>
              <a:t>Темы классных собраний</a:t>
            </a:r>
          </a:p>
          <a:p>
            <a:pPr fontAlgn="base"/>
            <a:r>
              <a:rPr lang="ru-RU" dirty="0" smtClean="0"/>
              <a:t>И учебные планы,</a:t>
            </a:r>
          </a:p>
          <a:p>
            <a:pPr fontAlgn="base"/>
            <a:r>
              <a:rPr lang="ru-RU" dirty="0" smtClean="0"/>
              <a:t>Стопки школьных тетрадей,</a:t>
            </a:r>
          </a:p>
          <a:p>
            <a:pPr fontAlgn="base"/>
            <a:r>
              <a:rPr lang="ru-RU" dirty="0" smtClean="0"/>
              <a:t>Цифровые программы,</a:t>
            </a:r>
          </a:p>
          <a:p>
            <a:pPr fontAlgn="base"/>
            <a:r>
              <a:rPr lang="ru-RU" dirty="0" smtClean="0"/>
              <a:t>Конференции, курсы,</a:t>
            </a:r>
          </a:p>
          <a:p>
            <a:pPr fontAlgn="base"/>
            <a:r>
              <a:rPr lang="ru-RU" dirty="0" smtClean="0"/>
              <a:t>Педсоветы, собрания,</a:t>
            </a:r>
          </a:p>
          <a:p>
            <a:pPr fontAlgn="base"/>
            <a:r>
              <a:rPr lang="ru-RU" dirty="0" smtClean="0"/>
              <a:t>Золотые медали и минуты прощания…</a:t>
            </a:r>
          </a:p>
          <a:p>
            <a:pPr fontAlgn="base"/>
            <a:r>
              <a:rPr lang="ru-RU" dirty="0" smtClean="0"/>
              <a:t>Только б всё это было</a:t>
            </a:r>
          </a:p>
          <a:p>
            <a:pPr fontAlgn="base"/>
            <a:r>
              <a:rPr lang="ru-RU" dirty="0" smtClean="0"/>
              <a:t>Для детей не напрасно…</a:t>
            </a:r>
          </a:p>
          <a:p>
            <a:pPr fontAlgn="base"/>
            <a:r>
              <a:rPr lang="ru-RU" dirty="0" smtClean="0"/>
              <a:t>Моя бабушка – УЧИТЕЛЬ,</a:t>
            </a:r>
          </a:p>
          <a:p>
            <a:pPr fontAlgn="base"/>
            <a:r>
              <a:rPr lang="ru-RU" dirty="0" smtClean="0"/>
              <a:t>И это прекрасно!</a:t>
            </a:r>
          </a:p>
          <a:p>
            <a:endParaRPr lang="ru-RU" dirty="0"/>
          </a:p>
        </p:txBody>
      </p:sp>
      <p:pic>
        <p:nvPicPr>
          <p:cNvPr id="1026" name="Picture 2" descr="G:\нг17\IMG_6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3024336" cy="30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дедушка – учитель. Он работает директором школы ГБОУ ООШ пос. </a:t>
            </a:r>
            <a:r>
              <a:rPr lang="ru-RU" dirty="0" err="1" smtClean="0"/>
              <a:t>Михеевка</a:t>
            </a:r>
            <a:r>
              <a:rPr lang="ru-RU" dirty="0" smtClean="0"/>
              <a:t>. Стаж его работы – 34 года.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рия\Desktop\Победа 71\IMG_0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152">
            <a:off x="547869" y="1741066"/>
            <a:ext cx="429774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г17\IMG_6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90" y="1349275"/>
            <a:ext cx="3651437" cy="52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Мой папа –экономист</a:t>
            </a:r>
            <a:r>
              <a:rPr lang="ru-RU" b="1" dirty="0" smtClean="0">
                <a:solidFill>
                  <a:srgbClr val="0070C0"/>
                </a:solidFill>
              </a:rPr>
              <a:t>.  Работает начальником отдела службы безопасности в сбербанке РФ.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15711"/>
              </p:ext>
            </p:extLst>
          </p:nvPr>
        </p:nvGraphicFramePr>
        <p:xfrm>
          <a:off x="4786314" y="1500174"/>
          <a:ext cx="4143404" cy="3786214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3786214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847" y="1268760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Ставки и проценты,</a:t>
            </a:r>
            <a:br>
              <a:rPr lang="ru-RU" dirty="0"/>
            </a:br>
            <a:r>
              <a:rPr lang="ru-RU" dirty="0"/>
              <a:t>Нужны они зачем </a:t>
            </a:r>
            <a:r>
              <a:rPr lang="ru-RU" dirty="0" smtClean="0"/>
              <a:t>-то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И рядом здесь кредит,</a:t>
            </a:r>
            <a:br>
              <a:rPr lang="ru-RU" dirty="0"/>
            </a:br>
            <a:r>
              <a:rPr lang="ru-RU" dirty="0"/>
              <a:t>Счета и депозит.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Кипит работа банка.</a:t>
            </a:r>
            <a:br>
              <a:rPr lang="ru-RU" dirty="0"/>
            </a:br>
            <a:r>
              <a:rPr lang="ru-RU" dirty="0"/>
              <a:t>Почти что спозаранку.</a:t>
            </a:r>
            <a:br>
              <a:rPr lang="ru-RU" dirty="0"/>
            </a:br>
            <a:r>
              <a:rPr lang="ru-RU" dirty="0"/>
              <a:t>Такое дело нужное.</a:t>
            </a:r>
            <a:br>
              <a:rPr lang="ru-RU" dirty="0"/>
            </a:br>
            <a:r>
              <a:rPr lang="ru-RU" dirty="0"/>
              <a:t>Все трудятся заслуженно.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Надёжны и внимательны,</a:t>
            </a:r>
            <a:br>
              <a:rPr lang="ru-RU" dirty="0"/>
            </a:br>
            <a:r>
              <a:rPr lang="ru-RU" dirty="0"/>
              <a:t>И в мелочах старательны.</a:t>
            </a:r>
            <a:br>
              <a:rPr lang="ru-RU" dirty="0"/>
            </a:br>
            <a:r>
              <a:rPr lang="ru-RU" dirty="0"/>
              <a:t>Наш банковский работник —</a:t>
            </a:r>
            <a:br>
              <a:rPr lang="ru-RU" dirty="0"/>
            </a:br>
            <a:r>
              <a:rPr lang="ru-RU" dirty="0"/>
              <a:t>Трудяга замечательный.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F:\МУ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5202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599</TotalTime>
  <Words>564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Презентация PowerPoint</vt:lpstr>
      <vt:lpstr>   Меня зовут  бергенгалиева Диляра. Я ученица 2  класса  ГБОУ ООШ пос. Михеевка    Подрастая, мы начинаем интересоваться профессиями своих родителей и задумываться о своей будущей профессии. А Для этого нужно иметь представление о том , какие профессии существуют в мире взрослых. Поэтому свой проект я посвятила профессиям.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Мой дедушка – учитель. Он работает директором школы ГБОУ ООШ пос. Михеевка. Стаж его работы – 34 года.</vt:lpstr>
      <vt:lpstr>Мой папа –экономист.  Работает начальником отдела службы безопасности в сбербанке РФ.</vt:lpstr>
      <vt:lpstr>Моя мама- экономист. Работает в сбербанке РФ.</vt:lpstr>
      <vt:lpstr>Моя тетя –  юрист. ведущий специалист банка  г. Уральска в Казахстане.</vt:lpstr>
      <vt:lpstr>                                                          Кем быть?</vt:lpstr>
      <vt:lpstr>Мечтать нужно о чём-то большем, чем то, что сейчас можешь достичь. Это будет побуждать тебя постоянно двигаться вперёд и приближаться к заветной цели.  И в заключение я хочу сказать: «Все профессии нужны – все профессии важны!»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мария</cp:lastModifiedBy>
  <cp:revision>43</cp:revision>
  <dcterms:created xsi:type="dcterms:W3CDTF">2013-01-27T15:02:44Z</dcterms:created>
  <dcterms:modified xsi:type="dcterms:W3CDTF">2018-01-22T20:33:20Z</dcterms:modified>
</cp:coreProperties>
</file>