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7"/>
  </p:notesMasterIdLst>
  <p:sldIdLst>
    <p:sldId id="260" r:id="rId2"/>
    <p:sldId id="346" r:id="rId3"/>
    <p:sldId id="301" r:id="rId4"/>
    <p:sldId id="273" r:id="rId5"/>
    <p:sldId id="323" r:id="rId6"/>
    <p:sldId id="283" r:id="rId7"/>
    <p:sldId id="349" r:id="rId8"/>
    <p:sldId id="314" r:id="rId9"/>
    <p:sldId id="274" r:id="rId10"/>
    <p:sldId id="347" r:id="rId11"/>
    <p:sldId id="299" r:id="rId12"/>
    <p:sldId id="334" r:id="rId13"/>
    <p:sldId id="303" r:id="rId14"/>
    <p:sldId id="348" r:id="rId15"/>
    <p:sldId id="263" r:id="rId16"/>
    <p:sldId id="324" r:id="rId17"/>
    <p:sldId id="269" r:id="rId18"/>
    <p:sldId id="266" r:id="rId19"/>
    <p:sldId id="268" r:id="rId20"/>
    <p:sldId id="267" r:id="rId21"/>
    <p:sldId id="270" r:id="rId22"/>
    <p:sldId id="271" r:id="rId23"/>
    <p:sldId id="285" r:id="rId24"/>
    <p:sldId id="284" r:id="rId25"/>
    <p:sldId id="275" r:id="rId26"/>
    <p:sldId id="276" r:id="rId27"/>
    <p:sldId id="278" r:id="rId28"/>
    <p:sldId id="298" r:id="rId29"/>
    <p:sldId id="300" r:id="rId30"/>
    <p:sldId id="302" r:id="rId31"/>
    <p:sldId id="313" r:id="rId32"/>
    <p:sldId id="326" r:id="rId33"/>
    <p:sldId id="327" r:id="rId34"/>
    <p:sldId id="328" r:id="rId35"/>
    <p:sldId id="329" r:id="rId36"/>
    <p:sldId id="330" r:id="rId37"/>
    <p:sldId id="318" r:id="rId38"/>
    <p:sldId id="325" r:id="rId39"/>
    <p:sldId id="315" r:id="rId40"/>
    <p:sldId id="317" r:id="rId41"/>
    <p:sldId id="319" r:id="rId42"/>
    <p:sldId id="320" r:id="rId43"/>
    <p:sldId id="321" r:id="rId44"/>
    <p:sldId id="322" r:id="rId45"/>
    <p:sldId id="331" r:id="rId46"/>
  </p:sldIdLst>
  <p:sldSz cx="9144000" cy="6858000" type="screen4x3"/>
  <p:notesSz cx="6858000" cy="9144000"/>
  <p:custDataLst>
    <p:tags r:id="rId4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88827" autoAdjust="0"/>
  </p:normalViewPr>
  <p:slideViewPr>
    <p:cSldViewPr>
      <p:cViewPr>
        <p:scale>
          <a:sx n="58" d="100"/>
          <a:sy n="58" d="100"/>
        </p:scale>
        <p:origin x="-85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24EE82-D5B9-4AA6-A2D1-99BAC04B9678}" type="doc">
      <dgm:prSet loTypeId="urn:microsoft.com/office/officeart/2005/8/layout/radial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27F1433-D42E-4517-819F-EBB86759C46F}">
      <dgm:prSet phldrT="[Текст]" custT="1"/>
      <dgm:spPr/>
      <dgm:t>
        <a:bodyPr/>
        <a:lstStyle/>
        <a:p>
          <a:r>
            <a:rPr lang="ru-RU" sz="2400" b="1" dirty="0" smtClean="0"/>
            <a:t>Соединенное Королевство Великобритании и Северной Ирландии</a:t>
          </a:r>
          <a:endParaRPr lang="ru-RU" sz="2400" b="1" dirty="0"/>
        </a:p>
      </dgm:t>
    </dgm:pt>
    <dgm:pt modelId="{0AFD986C-30FC-45E9-A3F9-F66B553D92B0}" type="parTrans" cxnId="{60332FA8-FB05-4265-B582-F3D39F3260FD}">
      <dgm:prSet/>
      <dgm:spPr/>
      <dgm:t>
        <a:bodyPr/>
        <a:lstStyle/>
        <a:p>
          <a:endParaRPr lang="ru-RU"/>
        </a:p>
      </dgm:t>
    </dgm:pt>
    <dgm:pt modelId="{48C5A221-9576-4982-887B-B2C54373F532}" type="sibTrans" cxnId="{60332FA8-FB05-4265-B582-F3D39F3260FD}">
      <dgm:prSet/>
      <dgm:spPr/>
      <dgm:t>
        <a:bodyPr/>
        <a:lstStyle/>
        <a:p>
          <a:endParaRPr lang="ru-RU"/>
        </a:p>
      </dgm:t>
    </dgm:pt>
    <dgm:pt modelId="{0C78D20D-6581-4CFE-96AC-77787E2E145D}">
      <dgm:prSet phldrT="[Текст]" custT="1"/>
      <dgm:spPr/>
      <dgm:t>
        <a:bodyPr/>
        <a:lstStyle/>
        <a:p>
          <a:r>
            <a:rPr lang="ru-RU" sz="2400" dirty="0" smtClean="0"/>
            <a:t>Англия</a:t>
          </a:r>
          <a:endParaRPr lang="ru-RU" sz="2400" dirty="0"/>
        </a:p>
      </dgm:t>
    </dgm:pt>
    <dgm:pt modelId="{C02CF6D8-4F15-4501-83B1-BA4BD13A0DBD}" type="parTrans" cxnId="{18C54E22-1B64-485C-AB56-D5A126C46DC6}">
      <dgm:prSet/>
      <dgm:spPr/>
      <dgm:t>
        <a:bodyPr/>
        <a:lstStyle/>
        <a:p>
          <a:endParaRPr lang="ru-RU"/>
        </a:p>
      </dgm:t>
    </dgm:pt>
    <dgm:pt modelId="{FF93E415-5AA8-4E84-B454-C2B318B1EA1C}" type="sibTrans" cxnId="{18C54E22-1B64-485C-AB56-D5A126C46DC6}">
      <dgm:prSet/>
      <dgm:spPr/>
      <dgm:t>
        <a:bodyPr/>
        <a:lstStyle/>
        <a:p>
          <a:endParaRPr lang="ru-RU"/>
        </a:p>
      </dgm:t>
    </dgm:pt>
    <dgm:pt modelId="{EBC253D6-0697-41B3-AD69-FEF40F514CE4}">
      <dgm:prSet phldrT="[Текст]" custT="1"/>
      <dgm:spPr/>
      <dgm:t>
        <a:bodyPr/>
        <a:lstStyle/>
        <a:p>
          <a:r>
            <a:rPr lang="ru-RU" sz="2400" dirty="0" smtClean="0"/>
            <a:t>Шотландия</a:t>
          </a:r>
          <a:endParaRPr lang="ru-RU" sz="2400" dirty="0"/>
        </a:p>
      </dgm:t>
    </dgm:pt>
    <dgm:pt modelId="{AB4170E2-DF02-4507-97D8-DD73E3941DE6}" type="parTrans" cxnId="{A5E82715-05BB-4B15-9E97-540A00CFC2C5}">
      <dgm:prSet/>
      <dgm:spPr/>
      <dgm:t>
        <a:bodyPr/>
        <a:lstStyle/>
        <a:p>
          <a:endParaRPr lang="ru-RU"/>
        </a:p>
      </dgm:t>
    </dgm:pt>
    <dgm:pt modelId="{FC199618-3ED2-4EBF-BB7B-6F27E032C0EF}" type="sibTrans" cxnId="{A5E82715-05BB-4B15-9E97-540A00CFC2C5}">
      <dgm:prSet/>
      <dgm:spPr/>
      <dgm:t>
        <a:bodyPr/>
        <a:lstStyle/>
        <a:p>
          <a:endParaRPr lang="ru-RU"/>
        </a:p>
      </dgm:t>
    </dgm:pt>
    <dgm:pt modelId="{89E7ACCD-B2D7-4A3A-80B9-19C6B5484F1E}">
      <dgm:prSet phldrT="[Текст]" custT="1"/>
      <dgm:spPr/>
      <dgm:t>
        <a:bodyPr/>
        <a:lstStyle/>
        <a:p>
          <a:r>
            <a:rPr lang="ru-RU" sz="2400" dirty="0" smtClean="0"/>
            <a:t>Уэльс</a:t>
          </a:r>
          <a:endParaRPr lang="ru-RU" sz="2400" dirty="0"/>
        </a:p>
      </dgm:t>
    </dgm:pt>
    <dgm:pt modelId="{0DDE6D36-DBE6-486C-B9E4-CDB24F3FAC71}" type="parTrans" cxnId="{0E040866-C1FA-4F80-8FD7-7E73ABC38F53}">
      <dgm:prSet/>
      <dgm:spPr/>
      <dgm:t>
        <a:bodyPr/>
        <a:lstStyle/>
        <a:p>
          <a:endParaRPr lang="ru-RU"/>
        </a:p>
      </dgm:t>
    </dgm:pt>
    <dgm:pt modelId="{6146BBAD-9885-4908-9092-0F9B477EC8A1}" type="sibTrans" cxnId="{0E040866-C1FA-4F80-8FD7-7E73ABC38F53}">
      <dgm:prSet/>
      <dgm:spPr/>
      <dgm:t>
        <a:bodyPr/>
        <a:lstStyle/>
        <a:p>
          <a:endParaRPr lang="ru-RU"/>
        </a:p>
      </dgm:t>
    </dgm:pt>
    <dgm:pt modelId="{9F4C4CAE-40CC-4A03-9BC2-323CDA39F121}">
      <dgm:prSet phldrT="[Текст]" custT="1"/>
      <dgm:spPr/>
      <dgm:t>
        <a:bodyPr/>
        <a:lstStyle/>
        <a:p>
          <a:r>
            <a:rPr lang="ru-RU" sz="2400" dirty="0" smtClean="0"/>
            <a:t>Северная Ирландия</a:t>
          </a:r>
          <a:endParaRPr lang="ru-RU" sz="2400" dirty="0"/>
        </a:p>
      </dgm:t>
    </dgm:pt>
    <dgm:pt modelId="{FCD215E0-9EF4-44E6-9798-5FBF946B6896}" type="parTrans" cxnId="{797B20D3-DCAF-48EA-940E-6E773B6E2CAD}">
      <dgm:prSet/>
      <dgm:spPr/>
      <dgm:t>
        <a:bodyPr/>
        <a:lstStyle/>
        <a:p>
          <a:endParaRPr lang="ru-RU"/>
        </a:p>
      </dgm:t>
    </dgm:pt>
    <dgm:pt modelId="{6AAAB2E2-90B8-4F44-8702-CC654978D460}" type="sibTrans" cxnId="{797B20D3-DCAF-48EA-940E-6E773B6E2CAD}">
      <dgm:prSet/>
      <dgm:spPr/>
      <dgm:t>
        <a:bodyPr/>
        <a:lstStyle/>
        <a:p>
          <a:endParaRPr lang="ru-RU"/>
        </a:p>
      </dgm:t>
    </dgm:pt>
    <dgm:pt modelId="{6BFDA5B2-1AF3-48B8-B770-0F6B79C39856}" type="pres">
      <dgm:prSet presAssocID="{2B24EE82-D5B9-4AA6-A2D1-99BAC04B967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77D48D-61DC-468F-9E67-4910A2BFE121}" type="pres">
      <dgm:prSet presAssocID="{127F1433-D42E-4517-819F-EBB86759C46F}" presName="centerShape" presStyleLbl="node0" presStyleIdx="0" presStyleCnt="1" custScaleX="170849"/>
      <dgm:spPr/>
      <dgm:t>
        <a:bodyPr/>
        <a:lstStyle/>
        <a:p>
          <a:endParaRPr lang="ru-RU"/>
        </a:p>
      </dgm:t>
    </dgm:pt>
    <dgm:pt modelId="{429B0F61-B15F-4269-B037-D8598470CF2F}" type="pres">
      <dgm:prSet presAssocID="{0C78D20D-6581-4CFE-96AC-77787E2E145D}" presName="node" presStyleLbl="node1" presStyleIdx="0" presStyleCnt="4" custScaleX="161649" custScaleY="100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75D0F-D9BA-4723-8E36-0545854A8CD4}" type="pres">
      <dgm:prSet presAssocID="{0C78D20D-6581-4CFE-96AC-77787E2E145D}" presName="dummy" presStyleCnt="0"/>
      <dgm:spPr/>
    </dgm:pt>
    <dgm:pt modelId="{2224D3D7-AA7C-4785-95BC-54F3210B0636}" type="pres">
      <dgm:prSet presAssocID="{FF93E415-5AA8-4E84-B454-C2B318B1EA1C}" presName="sibTrans" presStyleLbl="sibTrans2D1" presStyleIdx="0" presStyleCnt="4" custScaleX="116255"/>
      <dgm:spPr/>
      <dgm:t>
        <a:bodyPr/>
        <a:lstStyle/>
        <a:p>
          <a:endParaRPr lang="ru-RU"/>
        </a:p>
      </dgm:t>
    </dgm:pt>
    <dgm:pt modelId="{83B5CE3B-5C24-4A92-89E9-AF1AD4A52023}" type="pres">
      <dgm:prSet presAssocID="{EBC253D6-0697-41B3-AD69-FEF40F514CE4}" presName="node" presStyleLbl="node1" presStyleIdx="1" presStyleCnt="4" custScaleX="163836" custRadScaleRad="129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E241-7139-4718-A3F9-DED4FD795181}" type="pres">
      <dgm:prSet presAssocID="{EBC253D6-0697-41B3-AD69-FEF40F514CE4}" presName="dummy" presStyleCnt="0"/>
      <dgm:spPr/>
    </dgm:pt>
    <dgm:pt modelId="{03CD4496-09BB-443E-B6BB-DFC6C29C47DC}" type="pres">
      <dgm:prSet presAssocID="{FC199618-3ED2-4EBF-BB7B-6F27E032C0EF}" presName="sibTrans" presStyleLbl="sibTrans2D1" presStyleIdx="1" presStyleCnt="4" custScaleX="117013"/>
      <dgm:spPr/>
      <dgm:t>
        <a:bodyPr/>
        <a:lstStyle/>
        <a:p>
          <a:endParaRPr lang="ru-RU"/>
        </a:p>
      </dgm:t>
    </dgm:pt>
    <dgm:pt modelId="{24E617FB-DE27-4BE3-A86A-60C155C7122B}" type="pres">
      <dgm:prSet presAssocID="{89E7ACCD-B2D7-4A3A-80B9-19C6B5484F1E}" presName="node" presStyleLbl="node1" presStyleIdx="2" presStyleCnt="4" custScaleX="161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649A4-9436-49C6-B925-8CBCD0DD7779}" type="pres">
      <dgm:prSet presAssocID="{89E7ACCD-B2D7-4A3A-80B9-19C6B5484F1E}" presName="dummy" presStyleCnt="0"/>
      <dgm:spPr/>
    </dgm:pt>
    <dgm:pt modelId="{A3A7A9FD-5620-4B45-AD9B-00724DCEB2A6}" type="pres">
      <dgm:prSet presAssocID="{6146BBAD-9885-4908-9092-0F9B477EC8A1}" presName="sibTrans" presStyleLbl="sibTrans2D1" presStyleIdx="2" presStyleCnt="4" custScaleX="108155"/>
      <dgm:spPr/>
      <dgm:t>
        <a:bodyPr/>
        <a:lstStyle/>
        <a:p>
          <a:endParaRPr lang="ru-RU"/>
        </a:p>
      </dgm:t>
    </dgm:pt>
    <dgm:pt modelId="{C69593A6-2BCB-4F59-9EAA-467214F66F61}" type="pres">
      <dgm:prSet presAssocID="{9F4C4CAE-40CC-4A03-9BC2-323CDA39F121}" presName="node" presStyleLbl="node1" presStyleIdx="3" presStyleCnt="4" custScaleX="166051" custRadScaleRad="129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27D15-2A78-45C1-9468-F3511B09616D}" type="pres">
      <dgm:prSet presAssocID="{9F4C4CAE-40CC-4A03-9BC2-323CDA39F121}" presName="dummy" presStyleCnt="0"/>
      <dgm:spPr/>
    </dgm:pt>
    <dgm:pt modelId="{152894BC-F794-40F6-A42D-BEBBA1496760}" type="pres">
      <dgm:prSet presAssocID="{6AAAB2E2-90B8-4F44-8702-CC654978D460}" presName="sibTrans" presStyleLbl="sibTrans2D1" presStyleIdx="3" presStyleCnt="4" custScaleX="108155"/>
      <dgm:spPr/>
      <dgm:t>
        <a:bodyPr/>
        <a:lstStyle/>
        <a:p>
          <a:endParaRPr lang="ru-RU"/>
        </a:p>
      </dgm:t>
    </dgm:pt>
  </dgm:ptLst>
  <dgm:cxnLst>
    <dgm:cxn modelId="{18C54E22-1B64-485C-AB56-D5A126C46DC6}" srcId="{127F1433-D42E-4517-819F-EBB86759C46F}" destId="{0C78D20D-6581-4CFE-96AC-77787E2E145D}" srcOrd="0" destOrd="0" parTransId="{C02CF6D8-4F15-4501-83B1-BA4BD13A0DBD}" sibTransId="{FF93E415-5AA8-4E84-B454-C2B318B1EA1C}"/>
    <dgm:cxn modelId="{DC44F6B4-A14B-4179-A618-388DBF353F80}" type="presOf" srcId="{6AAAB2E2-90B8-4F44-8702-CC654978D460}" destId="{152894BC-F794-40F6-A42D-BEBBA1496760}" srcOrd="0" destOrd="0" presId="urn:microsoft.com/office/officeart/2005/8/layout/radial6"/>
    <dgm:cxn modelId="{B89C39ED-9A21-4773-A61C-BFBC68B7343D}" type="presOf" srcId="{2B24EE82-D5B9-4AA6-A2D1-99BAC04B9678}" destId="{6BFDA5B2-1AF3-48B8-B770-0F6B79C39856}" srcOrd="0" destOrd="0" presId="urn:microsoft.com/office/officeart/2005/8/layout/radial6"/>
    <dgm:cxn modelId="{9FBBB220-4857-4FE0-A800-8A5EA29A20BC}" type="presOf" srcId="{FF93E415-5AA8-4E84-B454-C2B318B1EA1C}" destId="{2224D3D7-AA7C-4785-95BC-54F3210B0636}" srcOrd="0" destOrd="0" presId="urn:microsoft.com/office/officeart/2005/8/layout/radial6"/>
    <dgm:cxn modelId="{F560F132-D133-4E50-BE9F-30C1FBAFA556}" type="presOf" srcId="{89E7ACCD-B2D7-4A3A-80B9-19C6B5484F1E}" destId="{24E617FB-DE27-4BE3-A86A-60C155C7122B}" srcOrd="0" destOrd="0" presId="urn:microsoft.com/office/officeart/2005/8/layout/radial6"/>
    <dgm:cxn modelId="{B0B1BAE2-1AE7-4DD4-807E-BA1581202C61}" type="presOf" srcId="{EBC253D6-0697-41B3-AD69-FEF40F514CE4}" destId="{83B5CE3B-5C24-4A92-89E9-AF1AD4A52023}" srcOrd="0" destOrd="0" presId="urn:microsoft.com/office/officeart/2005/8/layout/radial6"/>
    <dgm:cxn modelId="{797B20D3-DCAF-48EA-940E-6E773B6E2CAD}" srcId="{127F1433-D42E-4517-819F-EBB86759C46F}" destId="{9F4C4CAE-40CC-4A03-9BC2-323CDA39F121}" srcOrd="3" destOrd="0" parTransId="{FCD215E0-9EF4-44E6-9798-5FBF946B6896}" sibTransId="{6AAAB2E2-90B8-4F44-8702-CC654978D460}"/>
    <dgm:cxn modelId="{C82F2075-787E-4FF8-83AC-7C50F0046E43}" type="presOf" srcId="{6146BBAD-9885-4908-9092-0F9B477EC8A1}" destId="{A3A7A9FD-5620-4B45-AD9B-00724DCEB2A6}" srcOrd="0" destOrd="0" presId="urn:microsoft.com/office/officeart/2005/8/layout/radial6"/>
    <dgm:cxn modelId="{87AC6001-3755-4E2E-85CF-92AA2163463C}" type="presOf" srcId="{9F4C4CAE-40CC-4A03-9BC2-323CDA39F121}" destId="{C69593A6-2BCB-4F59-9EAA-467214F66F61}" srcOrd="0" destOrd="0" presId="urn:microsoft.com/office/officeart/2005/8/layout/radial6"/>
    <dgm:cxn modelId="{A5E82715-05BB-4B15-9E97-540A00CFC2C5}" srcId="{127F1433-D42E-4517-819F-EBB86759C46F}" destId="{EBC253D6-0697-41B3-AD69-FEF40F514CE4}" srcOrd="1" destOrd="0" parTransId="{AB4170E2-DF02-4507-97D8-DD73E3941DE6}" sibTransId="{FC199618-3ED2-4EBF-BB7B-6F27E032C0EF}"/>
    <dgm:cxn modelId="{60332FA8-FB05-4265-B582-F3D39F3260FD}" srcId="{2B24EE82-D5B9-4AA6-A2D1-99BAC04B9678}" destId="{127F1433-D42E-4517-819F-EBB86759C46F}" srcOrd="0" destOrd="0" parTransId="{0AFD986C-30FC-45E9-A3F9-F66B553D92B0}" sibTransId="{48C5A221-9576-4982-887B-B2C54373F532}"/>
    <dgm:cxn modelId="{0E040866-C1FA-4F80-8FD7-7E73ABC38F53}" srcId="{127F1433-D42E-4517-819F-EBB86759C46F}" destId="{89E7ACCD-B2D7-4A3A-80B9-19C6B5484F1E}" srcOrd="2" destOrd="0" parTransId="{0DDE6D36-DBE6-486C-B9E4-CDB24F3FAC71}" sibTransId="{6146BBAD-9885-4908-9092-0F9B477EC8A1}"/>
    <dgm:cxn modelId="{BD4DD2C7-B06A-4F79-A798-F3FE5462B7B5}" type="presOf" srcId="{127F1433-D42E-4517-819F-EBB86759C46F}" destId="{4A77D48D-61DC-468F-9E67-4910A2BFE121}" srcOrd="0" destOrd="0" presId="urn:microsoft.com/office/officeart/2005/8/layout/radial6"/>
    <dgm:cxn modelId="{B1FCA708-D98C-4320-B2B9-E07B62F3B461}" type="presOf" srcId="{FC199618-3ED2-4EBF-BB7B-6F27E032C0EF}" destId="{03CD4496-09BB-443E-B6BB-DFC6C29C47DC}" srcOrd="0" destOrd="0" presId="urn:microsoft.com/office/officeart/2005/8/layout/radial6"/>
    <dgm:cxn modelId="{36ED2241-564C-429C-8D26-B6DB9A669515}" type="presOf" srcId="{0C78D20D-6581-4CFE-96AC-77787E2E145D}" destId="{429B0F61-B15F-4269-B037-D8598470CF2F}" srcOrd="0" destOrd="0" presId="urn:microsoft.com/office/officeart/2005/8/layout/radial6"/>
    <dgm:cxn modelId="{378F602D-746C-4283-A49A-8DE3B7002F1D}" type="presParOf" srcId="{6BFDA5B2-1AF3-48B8-B770-0F6B79C39856}" destId="{4A77D48D-61DC-468F-9E67-4910A2BFE121}" srcOrd="0" destOrd="0" presId="urn:microsoft.com/office/officeart/2005/8/layout/radial6"/>
    <dgm:cxn modelId="{D5BA20FB-D44D-4D05-AED7-BA881E067EFB}" type="presParOf" srcId="{6BFDA5B2-1AF3-48B8-B770-0F6B79C39856}" destId="{429B0F61-B15F-4269-B037-D8598470CF2F}" srcOrd="1" destOrd="0" presId="urn:microsoft.com/office/officeart/2005/8/layout/radial6"/>
    <dgm:cxn modelId="{341434D3-5358-4635-8C8D-3E67B5FA9C65}" type="presParOf" srcId="{6BFDA5B2-1AF3-48B8-B770-0F6B79C39856}" destId="{09375D0F-D9BA-4723-8E36-0545854A8CD4}" srcOrd="2" destOrd="0" presId="urn:microsoft.com/office/officeart/2005/8/layout/radial6"/>
    <dgm:cxn modelId="{178DFEE2-D317-4531-A453-DE6D58140335}" type="presParOf" srcId="{6BFDA5B2-1AF3-48B8-B770-0F6B79C39856}" destId="{2224D3D7-AA7C-4785-95BC-54F3210B0636}" srcOrd="3" destOrd="0" presId="urn:microsoft.com/office/officeart/2005/8/layout/radial6"/>
    <dgm:cxn modelId="{84368F1B-0FAB-4D7E-AD51-FC35A9C7DF83}" type="presParOf" srcId="{6BFDA5B2-1AF3-48B8-B770-0F6B79C39856}" destId="{83B5CE3B-5C24-4A92-89E9-AF1AD4A52023}" srcOrd="4" destOrd="0" presId="urn:microsoft.com/office/officeart/2005/8/layout/radial6"/>
    <dgm:cxn modelId="{6859308A-7408-4F73-B3A8-B27F12B32522}" type="presParOf" srcId="{6BFDA5B2-1AF3-48B8-B770-0F6B79C39856}" destId="{D5FAE241-7139-4718-A3F9-DED4FD795181}" srcOrd="5" destOrd="0" presId="urn:microsoft.com/office/officeart/2005/8/layout/radial6"/>
    <dgm:cxn modelId="{E909355F-0554-43EB-9F5F-79BC831295AD}" type="presParOf" srcId="{6BFDA5B2-1AF3-48B8-B770-0F6B79C39856}" destId="{03CD4496-09BB-443E-B6BB-DFC6C29C47DC}" srcOrd="6" destOrd="0" presId="urn:microsoft.com/office/officeart/2005/8/layout/radial6"/>
    <dgm:cxn modelId="{779BADEE-2CA5-46BF-AD31-E43263EE29C7}" type="presParOf" srcId="{6BFDA5B2-1AF3-48B8-B770-0F6B79C39856}" destId="{24E617FB-DE27-4BE3-A86A-60C155C7122B}" srcOrd="7" destOrd="0" presId="urn:microsoft.com/office/officeart/2005/8/layout/radial6"/>
    <dgm:cxn modelId="{CCF5EED6-F767-43B1-9733-65D67EC3E9B2}" type="presParOf" srcId="{6BFDA5B2-1AF3-48B8-B770-0F6B79C39856}" destId="{BC2649A4-9436-49C6-B925-8CBCD0DD7779}" srcOrd="8" destOrd="0" presId="urn:microsoft.com/office/officeart/2005/8/layout/radial6"/>
    <dgm:cxn modelId="{1327AEEF-4907-45E7-8FF8-6D463B720E70}" type="presParOf" srcId="{6BFDA5B2-1AF3-48B8-B770-0F6B79C39856}" destId="{A3A7A9FD-5620-4B45-AD9B-00724DCEB2A6}" srcOrd="9" destOrd="0" presId="urn:microsoft.com/office/officeart/2005/8/layout/radial6"/>
    <dgm:cxn modelId="{9EB8C0FB-09E1-4C9B-97B9-8982FE9027E2}" type="presParOf" srcId="{6BFDA5B2-1AF3-48B8-B770-0F6B79C39856}" destId="{C69593A6-2BCB-4F59-9EAA-467214F66F61}" srcOrd="10" destOrd="0" presId="urn:microsoft.com/office/officeart/2005/8/layout/radial6"/>
    <dgm:cxn modelId="{C48DF7FC-47DB-4B08-BDBB-CD2961EA8031}" type="presParOf" srcId="{6BFDA5B2-1AF3-48B8-B770-0F6B79C39856}" destId="{ED227D15-2A78-45C1-9468-F3511B09616D}" srcOrd="11" destOrd="0" presId="urn:microsoft.com/office/officeart/2005/8/layout/radial6"/>
    <dgm:cxn modelId="{23D75229-A789-4A5A-BEFE-D2BF2C0DA8E9}" type="presParOf" srcId="{6BFDA5B2-1AF3-48B8-B770-0F6B79C39856}" destId="{152894BC-F794-40F6-A42D-BEBBA149676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657C57-369E-4550-A57D-FC84A5A5C6D9}" type="doc">
      <dgm:prSet loTypeId="urn:microsoft.com/office/officeart/2005/8/layout/vList3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81C1E6A-22FC-45E2-B536-92A079A2DF86}">
      <dgm:prSet phldrT="[Текст]" custT="1"/>
      <dgm:spPr/>
      <dgm:t>
        <a:bodyPr/>
        <a:lstStyle/>
        <a:p>
          <a:r>
            <a:rPr lang="ru-RU" sz="3600" dirty="0" err="1" smtClean="0"/>
            <a:t>Биг</a:t>
          </a:r>
          <a:r>
            <a:rPr lang="ru-RU" sz="3600" dirty="0" smtClean="0"/>
            <a:t> Бен</a:t>
          </a:r>
          <a:endParaRPr lang="ru-RU" sz="3600" dirty="0"/>
        </a:p>
      </dgm:t>
    </dgm:pt>
    <dgm:pt modelId="{CE60C6F7-CD2B-45F3-93AF-AC60A2A138CA}" type="parTrans" cxnId="{9D1A76C8-E5CC-4CC9-A470-07B8E054CB24}">
      <dgm:prSet/>
      <dgm:spPr/>
      <dgm:t>
        <a:bodyPr/>
        <a:lstStyle/>
        <a:p>
          <a:endParaRPr lang="ru-RU"/>
        </a:p>
      </dgm:t>
    </dgm:pt>
    <dgm:pt modelId="{5BDB31A5-D1C6-4CE9-AC94-58BE7BFD5CE9}" type="sibTrans" cxnId="{9D1A76C8-E5CC-4CC9-A470-07B8E054CB24}">
      <dgm:prSet/>
      <dgm:spPr/>
      <dgm:t>
        <a:bodyPr/>
        <a:lstStyle/>
        <a:p>
          <a:endParaRPr lang="ru-RU"/>
        </a:p>
      </dgm:t>
    </dgm:pt>
    <dgm:pt modelId="{58325B9E-5F46-4017-AEF0-D3A3A2A0FAD9}">
      <dgm:prSet phldrT="[Текст]" custT="1"/>
      <dgm:spPr/>
      <dgm:t>
        <a:bodyPr/>
        <a:lstStyle/>
        <a:p>
          <a:r>
            <a:rPr lang="ru-RU" sz="4000" dirty="0" smtClean="0"/>
            <a:t>      </a:t>
          </a:r>
          <a:r>
            <a:rPr lang="ru-RU" sz="3600" dirty="0" smtClean="0"/>
            <a:t>Колесо обозрения</a:t>
          </a:r>
          <a:endParaRPr lang="ru-RU" sz="4000" dirty="0"/>
        </a:p>
      </dgm:t>
    </dgm:pt>
    <dgm:pt modelId="{7EA36341-2E79-4EA1-AA2E-F62D33439A69}" type="parTrans" cxnId="{CA14BE1C-A7DD-42EB-B993-70555EFB98CA}">
      <dgm:prSet/>
      <dgm:spPr/>
      <dgm:t>
        <a:bodyPr/>
        <a:lstStyle/>
        <a:p>
          <a:endParaRPr lang="ru-RU"/>
        </a:p>
      </dgm:t>
    </dgm:pt>
    <dgm:pt modelId="{FB4B5810-93D2-4038-B81E-7DBA40AC89C8}" type="sibTrans" cxnId="{CA14BE1C-A7DD-42EB-B993-70555EFB98CA}">
      <dgm:prSet/>
      <dgm:spPr/>
      <dgm:t>
        <a:bodyPr/>
        <a:lstStyle/>
        <a:p>
          <a:endParaRPr lang="ru-RU"/>
        </a:p>
      </dgm:t>
    </dgm:pt>
    <dgm:pt modelId="{5B9B9E0E-3EFE-4773-8480-1A3B707ADF83}">
      <dgm:prSet phldrT="[Текст]" custT="1"/>
      <dgm:spPr/>
      <dgm:t>
        <a:bodyPr/>
        <a:lstStyle/>
        <a:p>
          <a:r>
            <a:rPr lang="ru-RU" sz="4000" dirty="0" smtClean="0"/>
            <a:t>       </a:t>
          </a:r>
          <a:r>
            <a:rPr lang="ru-RU" sz="3600" dirty="0" smtClean="0"/>
            <a:t>Букингемский дворец</a:t>
          </a:r>
          <a:endParaRPr lang="ru-RU" sz="3600" dirty="0"/>
        </a:p>
      </dgm:t>
    </dgm:pt>
    <dgm:pt modelId="{75B0F92B-8EEA-4753-B9A4-FAA90CA3E589}" type="parTrans" cxnId="{459C6109-03E4-4D7F-9652-8231C703BEAB}">
      <dgm:prSet/>
      <dgm:spPr/>
      <dgm:t>
        <a:bodyPr/>
        <a:lstStyle/>
        <a:p>
          <a:endParaRPr lang="ru-RU"/>
        </a:p>
      </dgm:t>
    </dgm:pt>
    <dgm:pt modelId="{CE83002E-4471-4803-AE6A-19CE2AF07DAB}" type="sibTrans" cxnId="{459C6109-03E4-4D7F-9652-8231C703BEAB}">
      <dgm:prSet/>
      <dgm:spPr/>
      <dgm:t>
        <a:bodyPr/>
        <a:lstStyle/>
        <a:p>
          <a:endParaRPr lang="ru-RU"/>
        </a:p>
      </dgm:t>
    </dgm:pt>
    <dgm:pt modelId="{2399F8A0-23FB-4BDB-98B2-7AED820BAEDD}" type="pres">
      <dgm:prSet presAssocID="{D7657C57-369E-4550-A57D-FC84A5A5C6D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5E6346-EC0B-4C4D-9035-EC23B2FD0221}" type="pres">
      <dgm:prSet presAssocID="{281C1E6A-22FC-45E2-B536-92A079A2DF86}" presName="composite" presStyleCnt="0"/>
      <dgm:spPr/>
    </dgm:pt>
    <dgm:pt modelId="{1594744B-5408-4248-B304-C876AE038D6B}" type="pres">
      <dgm:prSet presAssocID="{281C1E6A-22FC-45E2-B536-92A079A2DF86}" presName="imgShp" presStyleLbl="fgImgPlace1" presStyleIdx="0" presStyleCnt="3" custLinFactNeighborX="-13840" custLinFactNeighborY="-19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FC4E9EF-F0C4-4B42-8237-DF623D8FAD1D}" type="pres">
      <dgm:prSet presAssocID="{281C1E6A-22FC-45E2-B536-92A079A2DF86}" presName="txShp" presStyleLbl="node1" presStyleIdx="0" presStyleCnt="3" custScaleX="136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BE54F-6F9B-4E16-9372-3F3406F911DC}" type="pres">
      <dgm:prSet presAssocID="{5BDB31A5-D1C6-4CE9-AC94-58BE7BFD5CE9}" presName="spacing" presStyleCnt="0"/>
      <dgm:spPr/>
    </dgm:pt>
    <dgm:pt modelId="{37102342-D780-47EA-A8F0-1731EA3C9DF7}" type="pres">
      <dgm:prSet presAssocID="{58325B9E-5F46-4017-AEF0-D3A3A2A0FAD9}" presName="composite" presStyleCnt="0"/>
      <dgm:spPr/>
    </dgm:pt>
    <dgm:pt modelId="{F977F698-AD81-4697-A0A4-E09F975F3D82}" type="pres">
      <dgm:prSet presAssocID="{58325B9E-5F46-4017-AEF0-D3A3A2A0FAD9}" presName="imgShp" presStyleLbl="fgImgPlace1" presStyleIdx="1" presStyleCnt="3" custLinFactNeighborX="-13840" custLinFactNeighborY="181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C4D59B7-9E52-4089-9A2A-BDAEBFCEB37B}" type="pres">
      <dgm:prSet presAssocID="{58325B9E-5F46-4017-AEF0-D3A3A2A0FAD9}" presName="txShp" presStyleLbl="node1" presStyleIdx="1" presStyleCnt="3" custScaleX="135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742C9-6C18-41BC-9C08-85AFA143EFF7}" type="pres">
      <dgm:prSet presAssocID="{FB4B5810-93D2-4038-B81E-7DBA40AC89C8}" presName="spacing" presStyleCnt="0"/>
      <dgm:spPr/>
    </dgm:pt>
    <dgm:pt modelId="{4470A186-10DC-45D0-BE62-E1B34F38001F}" type="pres">
      <dgm:prSet presAssocID="{5B9B9E0E-3EFE-4773-8480-1A3B707ADF83}" presName="composite" presStyleCnt="0"/>
      <dgm:spPr/>
    </dgm:pt>
    <dgm:pt modelId="{42F74137-C43B-4366-A84B-06F30773340F}" type="pres">
      <dgm:prSet presAssocID="{5B9B9E0E-3EFE-4773-8480-1A3B707ADF83}" presName="imgShp" presStyleLbl="fgImgPlace1" presStyleIdx="2" presStyleCnt="3" custLinFactNeighborX="-13840" custLinFactNeighborY="-123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3B7BE97-4299-4C81-9C4D-B11BCE982A7D}" type="pres">
      <dgm:prSet presAssocID="{5B9B9E0E-3EFE-4773-8480-1A3B707ADF83}" presName="txShp" presStyleLbl="node1" presStyleIdx="2" presStyleCnt="3" custScaleX="136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1A76C8-E5CC-4CC9-A470-07B8E054CB24}" srcId="{D7657C57-369E-4550-A57D-FC84A5A5C6D9}" destId="{281C1E6A-22FC-45E2-B536-92A079A2DF86}" srcOrd="0" destOrd="0" parTransId="{CE60C6F7-CD2B-45F3-93AF-AC60A2A138CA}" sibTransId="{5BDB31A5-D1C6-4CE9-AC94-58BE7BFD5CE9}"/>
    <dgm:cxn modelId="{4BF66984-A7C7-456C-A463-46072484BCAE}" type="presOf" srcId="{D7657C57-369E-4550-A57D-FC84A5A5C6D9}" destId="{2399F8A0-23FB-4BDB-98B2-7AED820BAEDD}" srcOrd="0" destOrd="0" presId="urn:microsoft.com/office/officeart/2005/8/layout/vList3#1"/>
    <dgm:cxn modelId="{40944469-4F07-47BD-A939-F5B6DD543FC5}" type="presOf" srcId="{5B9B9E0E-3EFE-4773-8480-1A3B707ADF83}" destId="{53B7BE97-4299-4C81-9C4D-B11BCE982A7D}" srcOrd="0" destOrd="0" presId="urn:microsoft.com/office/officeart/2005/8/layout/vList3#1"/>
    <dgm:cxn modelId="{459C6109-03E4-4D7F-9652-8231C703BEAB}" srcId="{D7657C57-369E-4550-A57D-FC84A5A5C6D9}" destId="{5B9B9E0E-3EFE-4773-8480-1A3B707ADF83}" srcOrd="2" destOrd="0" parTransId="{75B0F92B-8EEA-4753-B9A4-FAA90CA3E589}" sibTransId="{CE83002E-4471-4803-AE6A-19CE2AF07DAB}"/>
    <dgm:cxn modelId="{75EFCF6A-8675-44D7-94B5-67AA1A5C8739}" type="presOf" srcId="{58325B9E-5F46-4017-AEF0-D3A3A2A0FAD9}" destId="{1C4D59B7-9E52-4089-9A2A-BDAEBFCEB37B}" srcOrd="0" destOrd="0" presId="urn:microsoft.com/office/officeart/2005/8/layout/vList3#1"/>
    <dgm:cxn modelId="{CA14BE1C-A7DD-42EB-B993-70555EFB98CA}" srcId="{D7657C57-369E-4550-A57D-FC84A5A5C6D9}" destId="{58325B9E-5F46-4017-AEF0-D3A3A2A0FAD9}" srcOrd="1" destOrd="0" parTransId="{7EA36341-2E79-4EA1-AA2E-F62D33439A69}" sibTransId="{FB4B5810-93D2-4038-B81E-7DBA40AC89C8}"/>
    <dgm:cxn modelId="{8AE24FF3-AC2F-4774-8D72-EE028C4AE47F}" type="presOf" srcId="{281C1E6A-22FC-45E2-B536-92A079A2DF86}" destId="{6FC4E9EF-F0C4-4B42-8237-DF623D8FAD1D}" srcOrd="0" destOrd="0" presId="urn:microsoft.com/office/officeart/2005/8/layout/vList3#1"/>
    <dgm:cxn modelId="{52AE6CCA-77F4-4E73-B88B-A581CE62F8C6}" type="presParOf" srcId="{2399F8A0-23FB-4BDB-98B2-7AED820BAEDD}" destId="{BF5E6346-EC0B-4C4D-9035-EC23B2FD0221}" srcOrd="0" destOrd="0" presId="urn:microsoft.com/office/officeart/2005/8/layout/vList3#1"/>
    <dgm:cxn modelId="{B818548C-393E-439B-B2E1-B192DD4E6AD4}" type="presParOf" srcId="{BF5E6346-EC0B-4C4D-9035-EC23B2FD0221}" destId="{1594744B-5408-4248-B304-C876AE038D6B}" srcOrd="0" destOrd="0" presId="urn:microsoft.com/office/officeart/2005/8/layout/vList3#1"/>
    <dgm:cxn modelId="{655526E1-2A8D-4B53-946D-D37B62D2D4F2}" type="presParOf" srcId="{BF5E6346-EC0B-4C4D-9035-EC23B2FD0221}" destId="{6FC4E9EF-F0C4-4B42-8237-DF623D8FAD1D}" srcOrd="1" destOrd="0" presId="urn:microsoft.com/office/officeart/2005/8/layout/vList3#1"/>
    <dgm:cxn modelId="{F4AE08D3-8454-4E77-B003-DBC5C8828314}" type="presParOf" srcId="{2399F8A0-23FB-4BDB-98B2-7AED820BAEDD}" destId="{75CBE54F-6F9B-4E16-9372-3F3406F911DC}" srcOrd="1" destOrd="0" presId="urn:microsoft.com/office/officeart/2005/8/layout/vList3#1"/>
    <dgm:cxn modelId="{A4328663-319F-40BE-B81A-EB454D74E2F2}" type="presParOf" srcId="{2399F8A0-23FB-4BDB-98B2-7AED820BAEDD}" destId="{37102342-D780-47EA-A8F0-1731EA3C9DF7}" srcOrd="2" destOrd="0" presId="urn:microsoft.com/office/officeart/2005/8/layout/vList3#1"/>
    <dgm:cxn modelId="{DF6D7D35-2EBE-46A8-BB6A-DF5234E2F3BE}" type="presParOf" srcId="{37102342-D780-47EA-A8F0-1731EA3C9DF7}" destId="{F977F698-AD81-4697-A0A4-E09F975F3D82}" srcOrd="0" destOrd="0" presId="urn:microsoft.com/office/officeart/2005/8/layout/vList3#1"/>
    <dgm:cxn modelId="{4B6592D4-00B4-494B-AF2A-787982614624}" type="presParOf" srcId="{37102342-D780-47EA-A8F0-1731EA3C9DF7}" destId="{1C4D59B7-9E52-4089-9A2A-BDAEBFCEB37B}" srcOrd="1" destOrd="0" presId="urn:microsoft.com/office/officeart/2005/8/layout/vList3#1"/>
    <dgm:cxn modelId="{25004F6B-915B-48F8-898D-A34CD172C9CF}" type="presParOf" srcId="{2399F8A0-23FB-4BDB-98B2-7AED820BAEDD}" destId="{405742C9-6C18-41BC-9C08-85AFA143EFF7}" srcOrd="3" destOrd="0" presId="urn:microsoft.com/office/officeart/2005/8/layout/vList3#1"/>
    <dgm:cxn modelId="{DAD47C1F-C507-4C9D-9F57-8E38FAAF4D8F}" type="presParOf" srcId="{2399F8A0-23FB-4BDB-98B2-7AED820BAEDD}" destId="{4470A186-10DC-45D0-BE62-E1B34F38001F}" srcOrd="4" destOrd="0" presId="urn:microsoft.com/office/officeart/2005/8/layout/vList3#1"/>
    <dgm:cxn modelId="{E526BA07-CAA3-4770-8652-9EA13CF8CEA9}" type="presParOf" srcId="{4470A186-10DC-45D0-BE62-E1B34F38001F}" destId="{42F74137-C43B-4366-A84B-06F30773340F}" srcOrd="0" destOrd="0" presId="urn:microsoft.com/office/officeart/2005/8/layout/vList3#1"/>
    <dgm:cxn modelId="{2B1673B6-450F-4D9E-BD36-746B0838ED7E}" type="presParOf" srcId="{4470A186-10DC-45D0-BE62-E1B34F38001F}" destId="{53B7BE97-4299-4C81-9C4D-B11BCE982A7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68C026-0DA7-4BB8-B31C-6B91DA32D63C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355C910-6CE8-4050-BB1A-E4A636545A01}">
      <dgm:prSet phldrT="[Текст]" custT="1"/>
      <dgm:spPr/>
      <dgm:t>
        <a:bodyPr/>
        <a:lstStyle/>
        <a:p>
          <a:pPr algn="ctr"/>
          <a:r>
            <a:rPr lang="ru-RU" sz="2400" dirty="0" smtClean="0"/>
            <a:t>На игровом поле выбираем звездочку с цифрой по порядку 1-6 и </a:t>
          </a:r>
          <a:r>
            <a:rPr lang="ru-RU" sz="2400" dirty="0" err="1" smtClean="0"/>
            <a:t>кликаем</a:t>
          </a:r>
          <a:r>
            <a:rPr lang="ru-RU" sz="2400" dirty="0" smtClean="0"/>
            <a:t> на нее</a:t>
          </a:r>
          <a:endParaRPr lang="ru-RU" sz="2400" dirty="0"/>
        </a:p>
      </dgm:t>
    </dgm:pt>
    <dgm:pt modelId="{6F7C7CED-2994-4884-93F3-03E5C93978EF}" type="parTrans" cxnId="{5EEF7C09-E6B5-4086-8D45-547988532F4C}">
      <dgm:prSet/>
      <dgm:spPr/>
      <dgm:t>
        <a:bodyPr/>
        <a:lstStyle/>
        <a:p>
          <a:endParaRPr lang="ru-RU"/>
        </a:p>
      </dgm:t>
    </dgm:pt>
    <dgm:pt modelId="{FA09D071-6DDA-4209-97B3-A2032FC442E1}" type="sibTrans" cxnId="{5EEF7C09-E6B5-4086-8D45-547988532F4C}">
      <dgm:prSet/>
      <dgm:spPr/>
      <dgm:t>
        <a:bodyPr/>
        <a:lstStyle/>
        <a:p>
          <a:endParaRPr lang="ru-RU"/>
        </a:p>
      </dgm:t>
    </dgm:pt>
    <dgm:pt modelId="{D31104ED-5F1E-4FED-B5D4-950F66539B9F}">
      <dgm:prSet phldrT="[Текст]" custT="1"/>
      <dgm:spPr/>
      <dgm:t>
        <a:bodyPr/>
        <a:lstStyle/>
        <a:p>
          <a:pPr algn="ctr"/>
          <a:r>
            <a:rPr lang="ru-RU" sz="2400" dirty="0" smtClean="0"/>
            <a:t>Открывается слайд с вопросом, где кликом по изображению героя мультфильма появляется ответ</a:t>
          </a:r>
          <a:endParaRPr lang="ru-RU" sz="2400" dirty="0"/>
        </a:p>
      </dgm:t>
    </dgm:pt>
    <dgm:pt modelId="{BC22F5F0-EC5F-4A17-994F-C723E69FF53E}" type="parTrans" cxnId="{37F9719D-2EB8-4CCE-943C-379E5BED86D3}">
      <dgm:prSet/>
      <dgm:spPr/>
      <dgm:t>
        <a:bodyPr/>
        <a:lstStyle/>
        <a:p>
          <a:endParaRPr lang="ru-RU"/>
        </a:p>
      </dgm:t>
    </dgm:pt>
    <dgm:pt modelId="{CAF42806-A6D5-4320-8F0C-0D1D5F8C0772}" type="sibTrans" cxnId="{37F9719D-2EB8-4CCE-943C-379E5BED86D3}">
      <dgm:prSet/>
      <dgm:spPr/>
      <dgm:t>
        <a:bodyPr/>
        <a:lstStyle/>
        <a:p>
          <a:endParaRPr lang="ru-RU"/>
        </a:p>
      </dgm:t>
    </dgm:pt>
    <dgm:pt modelId="{F603C72C-47CD-4912-8C7F-ADD32B379AF3}">
      <dgm:prSet phldrT="[Текст]" custT="1"/>
      <dgm:spPr/>
      <dgm:t>
        <a:bodyPr/>
        <a:lstStyle/>
        <a:p>
          <a:pPr algn="ctr"/>
          <a:r>
            <a:rPr lang="ru-RU" sz="2400" dirty="0" smtClean="0"/>
            <a:t>Возвращаемся на игровой слайд и выбираем другую звездочку</a:t>
          </a:r>
          <a:endParaRPr lang="ru-RU" sz="2400" dirty="0"/>
        </a:p>
      </dgm:t>
    </dgm:pt>
    <dgm:pt modelId="{091BC506-CFB8-4E80-897C-16503A7ED751}" type="parTrans" cxnId="{8BDC0B51-60B2-477C-937A-15D6F17C417D}">
      <dgm:prSet/>
      <dgm:spPr/>
      <dgm:t>
        <a:bodyPr/>
        <a:lstStyle/>
        <a:p>
          <a:endParaRPr lang="ru-RU"/>
        </a:p>
      </dgm:t>
    </dgm:pt>
    <dgm:pt modelId="{42E27FDF-0725-4C25-816D-86C1D2FED597}" type="sibTrans" cxnId="{8BDC0B51-60B2-477C-937A-15D6F17C417D}">
      <dgm:prSet/>
      <dgm:spPr/>
      <dgm:t>
        <a:bodyPr/>
        <a:lstStyle/>
        <a:p>
          <a:endParaRPr lang="ru-RU"/>
        </a:p>
      </dgm:t>
    </dgm:pt>
    <dgm:pt modelId="{E0B2CD01-DEDA-437B-83FF-C73A7FE8995D}" type="pres">
      <dgm:prSet presAssocID="{6968C026-0DA7-4BB8-B31C-6B91DA32D6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6796C0-89FC-42FB-865B-F81FD34F0BB5}" type="pres">
      <dgm:prSet presAssocID="{5355C910-6CE8-4050-BB1A-E4A636545A01}" presName="parentLin" presStyleCnt="0"/>
      <dgm:spPr/>
    </dgm:pt>
    <dgm:pt modelId="{B26298BC-1B56-47EF-8DAD-3A6BED18C661}" type="pres">
      <dgm:prSet presAssocID="{5355C910-6CE8-4050-BB1A-E4A636545A0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C9F218E-ACE1-4B99-B62D-5E5B126565FE}" type="pres">
      <dgm:prSet presAssocID="{5355C910-6CE8-4050-BB1A-E4A636545A01}" presName="parentText" presStyleLbl="node1" presStyleIdx="0" presStyleCnt="3" custScaleX="142857" custScaleY="1109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63807-2C8C-4B98-98C5-677233EDBC50}" type="pres">
      <dgm:prSet presAssocID="{5355C910-6CE8-4050-BB1A-E4A636545A01}" presName="negativeSpace" presStyleCnt="0"/>
      <dgm:spPr/>
    </dgm:pt>
    <dgm:pt modelId="{9D23F5C9-77F8-48D4-BE2D-DD8E42227985}" type="pres">
      <dgm:prSet presAssocID="{5355C910-6CE8-4050-BB1A-E4A636545A01}" presName="childText" presStyleLbl="conFgAcc1" presStyleIdx="0" presStyleCnt="3">
        <dgm:presLayoutVars>
          <dgm:bulletEnabled val="1"/>
        </dgm:presLayoutVars>
      </dgm:prSet>
      <dgm:spPr/>
    </dgm:pt>
    <dgm:pt modelId="{04C54D9F-1F2B-47F5-A356-F5F6B23A9411}" type="pres">
      <dgm:prSet presAssocID="{FA09D071-6DDA-4209-97B3-A2032FC442E1}" presName="spaceBetweenRectangles" presStyleCnt="0"/>
      <dgm:spPr/>
    </dgm:pt>
    <dgm:pt modelId="{9BBE9F05-C4AB-40B2-A8B8-EDE0E30289B5}" type="pres">
      <dgm:prSet presAssocID="{D31104ED-5F1E-4FED-B5D4-950F66539B9F}" presName="parentLin" presStyleCnt="0"/>
      <dgm:spPr/>
    </dgm:pt>
    <dgm:pt modelId="{065D8F44-0B7C-4120-9783-0A72A814E46E}" type="pres">
      <dgm:prSet presAssocID="{D31104ED-5F1E-4FED-B5D4-950F66539B9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F5791B7-E52F-4C65-A937-FD800F875849}" type="pres">
      <dgm:prSet presAssocID="{D31104ED-5F1E-4FED-B5D4-950F66539B9F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C534C-AAEE-4AC5-B3D6-6B41BE94052F}" type="pres">
      <dgm:prSet presAssocID="{D31104ED-5F1E-4FED-B5D4-950F66539B9F}" presName="negativeSpace" presStyleCnt="0"/>
      <dgm:spPr/>
    </dgm:pt>
    <dgm:pt modelId="{F54A1FDB-DACE-42AE-9093-03C7AA2F82E2}" type="pres">
      <dgm:prSet presAssocID="{D31104ED-5F1E-4FED-B5D4-950F66539B9F}" presName="childText" presStyleLbl="conFgAcc1" presStyleIdx="1" presStyleCnt="3">
        <dgm:presLayoutVars>
          <dgm:bulletEnabled val="1"/>
        </dgm:presLayoutVars>
      </dgm:prSet>
      <dgm:spPr/>
    </dgm:pt>
    <dgm:pt modelId="{86E82B70-BA21-4330-BDE8-1A3FDF763E14}" type="pres">
      <dgm:prSet presAssocID="{CAF42806-A6D5-4320-8F0C-0D1D5F8C0772}" presName="spaceBetweenRectangles" presStyleCnt="0"/>
      <dgm:spPr/>
    </dgm:pt>
    <dgm:pt modelId="{3B889E7F-6720-4B5A-88C7-3C72AB2D9FD1}" type="pres">
      <dgm:prSet presAssocID="{F603C72C-47CD-4912-8C7F-ADD32B379AF3}" presName="parentLin" presStyleCnt="0"/>
      <dgm:spPr/>
    </dgm:pt>
    <dgm:pt modelId="{52E6718B-236F-4A08-A118-B0592413A9FC}" type="pres">
      <dgm:prSet presAssocID="{F603C72C-47CD-4912-8C7F-ADD32B379AF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A61C06E-D7D1-4952-9D72-0DBA2D38BFC1}" type="pres">
      <dgm:prSet presAssocID="{F603C72C-47CD-4912-8C7F-ADD32B379AF3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D32CE-B7D8-424D-BED9-070BF84D8F89}" type="pres">
      <dgm:prSet presAssocID="{F603C72C-47CD-4912-8C7F-ADD32B379AF3}" presName="negativeSpace" presStyleCnt="0"/>
      <dgm:spPr/>
    </dgm:pt>
    <dgm:pt modelId="{E7F8E5C7-0B14-4513-A0F4-702CC5119418}" type="pres">
      <dgm:prSet presAssocID="{F603C72C-47CD-4912-8C7F-ADD32B379A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46809C1-F83A-4358-9189-A45D4DDB68EA}" type="presOf" srcId="{F603C72C-47CD-4912-8C7F-ADD32B379AF3}" destId="{52E6718B-236F-4A08-A118-B0592413A9FC}" srcOrd="0" destOrd="0" presId="urn:microsoft.com/office/officeart/2005/8/layout/list1"/>
    <dgm:cxn modelId="{646C15C6-180C-4F41-B921-2EBFC6BB9DA0}" type="presOf" srcId="{D31104ED-5F1E-4FED-B5D4-950F66539B9F}" destId="{3F5791B7-E52F-4C65-A937-FD800F875849}" srcOrd="1" destOrd="0" presId="urn:microsoft.com/office/officeart/2005/8/layout/list1"/>
    <dgm:cxn modelId="{5EEF7C09-E6B5-4086-8D45-547988532F4C}" srcId="{6968C026-0DA7-4BB8-B31C-6B91DA32D63C}" destId="{5355C910-6CE8-4050-BB1A-E4A636545A01}" srcOrd="0" destOrd="0" parTransId="{6F7C7CED-2994-4884-93F3-03E5C93978EF}" sibTransId="{FA09D071-6DDA-4209-97B3-A2032FC442E1}"/>
    <dgm:cxn modelId="{DFC07DF5-15CE-4FC6-923D-4165D9ED977B}" type="presOf" srcId="{5355C910-6CE8-4050-BB1A-E4A636545A01}" destId="{B26298BC-1B56-47EF-8DAD-3A6BED18C661}" srcOrd="0" destOrd="0" presId="urn:microsoft.com/office/officeart/2005/8/layout/list1"/>
    <dgm:cxn modelId="{37F9719D-2EB8-4CCE-943C-379E5BED86D3}" srcId="{6968C026-0DA7-4BB8-B31C-6B91DA32D63C}" destId="{D31104ED-5F1E-4FED-B5D4-950F66539B9F}" srcOrd="1" destOrd="0" parTransId="{BC22F5F0-EC5F-4A17-994F-C723E69FF53E}" sibTransId="{CAF42806-A6D5-4320-8F0C-0D1D5F8C0772}"/>
    <dgm:cxn modelId="{050C3C2B-35C8-4292-81CD-FFEE6D8520DC}" type="presOf" srcId="{5355C910-6CE8-4050-BB1A-E4A636545A01}" destId="{4C9F218E-ACE1-4B99-B62D-5E5B126565FE}" srcOrd="1" destOrd="0" presId="urn:microsoft.com/office/officeart/2005/8/layout/list1"/>
    <dgm:cxn modelId="{171A9AC0-69B6-41C5-8CDB-3B68FD4EE522}" type="presOf" srcId="{F603C72C-47CD-4912-8C7F-ADD32B379AF3}" destId="{4A61C06E-D7D1-4952-9D72-0DBA2D38BFC1}" srcOrd="1" destOrd="0" presId="urn:microsoft.com/office/officeart/2005/8/layout/list1"/>
    <dgm:cxn modelId="{7A06D23C-AC09-471D-A496-DCA9D8FE3761}" type="presOf" srcId="{D31104ED-5F1E-4FED-B5D4-950F66539B9F}" destId="{065D8F44-0B7C-4120-9783-0A72A814E46E}" srcOrd="0" destOrd="0" presId="urn:microsoft.com/office/officeart/2005/8/layout/list1"/>
    <dgm:cxn modelId="{8FB60C20-4477-43BF-BAB0-BAF1D622D52A}" type="presOf" srcId="{6968C026-0DA7-4BB8-B31C-6B91DA32D63C}" destId="{E0B2CD01-DEDA-437B-83FF-C73A7FE8995D}" srcOrd="0" destOrd="0" presId="urn:microsoft.com/office/officeart/2005/8/layout/list1"/>
    <dgm:cxn modelId="{8BDC0B51-60B2-477C-937A-15D6F17C417D}" srcId="{6968C026-0DA7-4BB8-B31C-6B91DA32D63C}" destId="{F603C72C-47CD-4912-8C7F-ADD32B379AF3}" srcOrd="2" destOrd="0" parTransId="{091BC506-CFB8-4E80-897C-16503A7ED751}" sibTransId="{42E27FDF-0725-4C25-816D-86C1D2FED597}"/>
    <dgm:cxn modelId="{B7D408D1-11D4-4512-A4B5-E0D4C39907E6}" type="presParOf" srcId="{E0B2CD01-DEDA-437B-83FF-C73A7FE8995D}" destId="{016796C0-89FC-42FB-865B-F81FD34F0BB5}" srcOrd="0" destOrd="0" presId="urn:microsoft.com/office/officeart/2005/8/layout/list1"/>
    <dgm:cxn modelId="{B9C564B6-9898-47D9-B03F-798FCF5B5A3E}" type="presParOf" srcId="{016796C0-89FC-42FB-865B-F81FD34F0BB5}" destId="{B26298BC-1B56-47EF-8DAD-3A6BED18C661}" srcOrd="0" destOrd="0" presId="urn:microsoft.com/office/officeart/2005/8/layout/list1"/>
    <dgm:cxn modelId="{5A025382-A10D-4E04-83C8-630B0785368B}" type="presParOf" srcId="{016796C0-89FC-42FB-865B-F81FD34F0BB5}" destId="{4C9F218E-ACE1-4B99-B62D-5E5B126565FE}" srcOrd="1" destOrd="0" presId="urn:microsoft.com/office/officeart/2005/8/layout/list1"/>
    <dgm:cxn modelId="{D0D34E93-3CD8-494E-9EEE-6E4C2B990B2A}" type="presParOf" srcId="{E0B2CD01-DEDA-437B-83FF-C73A7FE8995D}" destId="{5CD63807-2C8C-4B98-98C5-677233EDBC50}" srcOrd="1" destOrd="0" presId="urn:microsoft.com/office/officeart/2005/8/layout/list1"/>
    <dgm:cxn modelId="{43A5B555-DAA0-43F8-BCEC-CB7E67908A43}" type="presParOf" srcId="{E0B2CD01-DEDA-437B-83FF-C73A7FE8995D}" destId="{9D23F5C9-77F8-48D4-BE2D-DD8E42227985}" srcOrd="2" destOrd="0" presId="urn:microsoft.com/office/officeart/2005/8/layout/list1"/>
    <dgm:cxn modelId="{D63AE100-BEC0-4B68-A728-8BA083EDF2B6}" type="presParOf" srcId="{E0B2CD01-DEDA-437B-83FF-C73A7FE8995D}" destId="{04C54D9F-1F2B-47F5-A356-F5F6B23A9411}" srcOrd="3" destOrd="0" presId="urn:microsoft.com/office/officeart/2005/8/layout/list1"/>
    <dgm:cxn modelId="{71BAAE78-2635-4C8C-A82C-6FCE2F76582C}" type="presParOf" srcId="{E0B2CD01-DEDA-437B-83FF-C73A7FE8995D}" destId="{9BBE9F05-C4AB-40B2-A8B8-EDE0E30289B5}" srcOrd="4" destOrd="0" presId="urn:microsoft.com/office/officeart/2005/8/layout/list1"/>
    <dgm:cxn modelId="{7791B030-BB29-4939-B299-AB69A01C1074}" type="presParOf" srcId="{9BBE9F05-C4AB-40B2-A8B8-EDE0E30289B5}" destId="{065D8F44-0B7C-4120-9783-0A72A814E46E}" srcOrd="0" destOrd="0" presId="urn:microsoft.com/office/officeart/2005/8/layout/list1"/>
    <dgm:cxn modelId="{CC2B448C-4EF6-474E-8A6A-69A41C7141AE}" type="presParOf" srcId="{9BBE9F05-C4AB-40B2-A8B8-EDE0E30289B5}" destId="{3F5791B7-E52F-4C65-A937-FD800F875849}" srcOrd="1" destOrd="0" presId="urn:microsoft.com/office/officeart/2005/8/layout/list1"/>
    <dgm:cxn modelId="{F5E3305F-6127-4054-B390-A850C4BEE4FD}" type="presParOf" srcId="{E0B2CD01-DEDA-437B-83FF-C73A7FE8995D}" destId="{0CEC534C-AAEE-4AC5-B3D6-6B41BE94052F}" srcOrd="5" destOrd="0" presId="urn:microsoft.com/office/officeart/2005/8/layout/list1"/>
    <dgm:cxn modelId="{70033D29-1A1B-48A4-A1EC-651D5BA2538B}" type="presParOf" srcId="{E0B2CD01-DEDA-437B-83FF-C73A7FE8995D}" destId="{F54A1FDB-DACE-42AE-9093-03C7AA2F82E2}" srcOrd="6" destOrd="0" presId="urn:microsoft.com/office/officeart/2005/8/layout/list1"/>
    <dgm:cxn modelId="{62A40A80-D1AA-422A-8EEE-43BC2467FBF7}" type="presParOf" srcId="{E0B2CD01-DEDA-437B-83FF-C73A7FE8995D}" destId="{86E82B70-BA21-4330-BDE8-1A3FDF763E14}" srcOrd="7" destOrd="0" presId="urn:microsoft.com/office/officeart/2005/8/layout/list1"/>
    <dgm:cxn modelId="{5DF52830-080F-4329-BB3A-1E42F5EAB7C6}" type="presParOf" srcId="{E0B2CD01-DEDA-437B-83FF-C73A7FE8995D}" destId="{3B889E7F-6720-4B5A-88C7-3C72AB2D9FD1}" srcOrd="8" destOrd="0" presId="urn:microsoft.com/office/officeart/2005/8/layout/list1"/>
    <dgm:cxn modelId="{C63F44B3-C59F-4023-A7E5-6966209FEF80}" type="presParOf" srcId="{3B889E7F-6720-4B5A-88C7-3C72AB2D9FD1}" destId="{52E6718B-236F-4A08-A118-B0592413A9FC}" srcOrd="0" destOrd="0" presId="urn:microsoft.com/office/officeart/2005/8/layout/list1"/>
    <dgm:cxn modelId="{BA94A00A-A5A6-4064-9CD4-9240B5E48A52}" type="presParOf" srcId="{3B889E7F-6720-4B5A-88C7-3C72AB2D9FD1}" destId="{4A61C06E-D7D1-4952-9D72-0DBA2D38BFC1}" srcOrd="1" destOrd="0" presId="urn:microsoft.com/office/officeart/2005/8/layout/list1"/>
    <dgm:cxn modelId="{4B1D55A4-52FB-4464-8B1F-C2F7DD780973}" type="presParOf" srcId="{E0B2CD01-DEDA-437B-83FF-C73A7FE8995D}" destId="{AC9D32CE-B7D8-424D-BED9-070BF84D8F89}" srcOrd="9" destOrd="0" presId="urn:microsoft.com/office/officeart/2005/8/layout/list1"/>
    <dgm:cxn modelId="{1A0C5C51-0425-4417-8B01-743F9D637702}" type="presParOf" srcId="{E0B2CD01-DEDA-437B-83FF-C73A7FE8995D}" destId="{E7F8E5C7-0B14-4513-A0F4-702CC511941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894BC-F794-40F6-A42D-BEBBA1496760}">
      <dsp:nvSpPr>
        <dsp:cNvPr id="0" name=""/>
        <dsp:cNvSpPr/>
      </dsp:nvSpPr>
      <dsp:spPr>
        <a:xfrm>
          <a:off x="1046746" y="654220"/>
          <a:ext cx="5273031" cy="4875439"/>
        </a:xfrm>
        <a:prstGeom prst="blockArc">
          <a:avLst>
            <a:gd name="adj1" fmla="val 10685300"/>
            <a:gd name="adj2" fmla="val 17090446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7A9FD-5620-4B45-AD9B-00724DCEB2A6}">
      <dsp:nvSpPr>
        <dsp:cNvPr id="0" name=""/>
        <dsp:cNvSpPr/>
      </dsp:nvSpPr>
      <dsp:spPr>
        <a:xfrm>
          <a:off x="1046746" y="813088"/>
          <a:ext cx="5273031" cy="4875439"/>
        </a:xfrm>
        <a:prstGeom prst="blockArc">
          <a:avLst>
            <a:gd name="adj1" fmla="val 4509554"/>
            <a:gd name="adj2" fmla="val 10914700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D4496-09BB-443E-B6BB-DFC6C29C47DC}">
      <dsp:nvSpPr>
        <dsp:cNvPr id="0" name=""/>
        <dsp:cNvSpPr/>
      </dsp:nvSpPr>
      <dsp:spPr>
        <a:xfrm>
          <a:off x="2050626" y="813088"/>
          <a:ext cx="5704897" cy="4875439"/>
        </a:xfrm>
        <a:prstGeom prst="blockArc">
          <a:avLst>
            <a:gd name="adj1" fmla="val 21485300"/>
            <a:gd name="adj2" fmla="val 6290446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4D3D7-AA7C-4785-95BC-54F3210B0636}">
      <dsp:nvSpPr>
        <dsp:cNvPr id="0" name=""/>
        <dsp:cNvSpPr/>
      </dsp:nvSpPr>
      <dsp:spPr>
        <a:xfrm>
          <a:off x="2069104" y="654220"/>
          <a:ext cx="5667941" cy="4875439"/>
        </a:xfrm>
        <a:prstGeom prst="blockArc">
          <a:avLst>
            <a:gd name="adj1" fmla="val 15309554"/>
            <a:gd name="adj2" fmla="val 114700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7D48D-61DC-468F-9E67-4910A2BFE121}">
      <dsp:nvSpPr>
        <dsp:cNvPr id="0" name=""/>
        <dsp:cNvSpPr/>
      </dsp:nvSpPr>
      <dsp:spPr>
        <a:xfrm>
          <a:off x="2377391" y="2050046"/>
          <a:ext cx="3831554" cy="2242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Соединенное Королевство Великобритании и Северной Ирландии</a:t>
          </a:r>
          <a:endParaRPr lang="ru-RU" sz="2400" b="1" kern="1200" dirty="0"/>
        </a:p>
      </dsp:txBody>
      <dsp:txXfrm>
        <a:off x="2938509" y="2378475"/>
        <a:ext cx="2709318" cy="1585797"/>
      </dsp:txXfrm>
    </dsp:sp>
    <dsp:sp modelId="{429B0F61-B15F-4269-B037-D8598470CF2F}">
      <dsp:nvSpPr>
        <dsp:cNvPr id="0" name=""/>
        <dsp:cNvSpPr/>
      </dsp:nvSpPr>
      <dsp:spPr>
        <a:xfrm>
          <a:off x="3024338" y="-804"/>
          <a:ext cx="2537661" cy="15819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Англия</a:t>
          </a:r>
          <a:endParaRPr lang="ru-RU" sz="2400" kern="1200" dirty="0"/>
        </a:p>
      </dsp:txBody>
      <dsp:txXfrm>
        <a:off x="3395970" y="230867"/>
        <a:ext cx="1794397" cy="1118604"/>
      </dsp:txXfrm>
    </dsp:sp>
    <dsp:sp modelId="{83B5CE3B-5C24-4A92-89E9-AF1AD4A52023}">
      <dsp:nvSpPr>
        <dsp:cNvPr id="0" name=""/>
        <dsp:cNvSpPr/>
      </dsp:nvSpPr>
      <dsp:spPr>
        <a:xfrm>
          <a:off x="5996958" y="2386444"/>
          <a:ext cx="2571993" cy="15698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Шотландия</a:t>
          </a:r>
          <a:endParaRPr lang="ru-RU" sz="2400" kern="1200" dirty="0"/>
        </a:p>
      </dsp:txBody>
      <dsp:txXfrm>
        <a:off x="6373618" y="2616344"/>
        <a:ext cx="1818673" cy="1110058"/>
      </dsp:txXfrm>
    </dsp:sp>
    <dsp:sp modelId="{24E617FB-DE27-4BE3-A86A-60C155C7122B}">
      <dsp:nvSpPr>
        <dsp:cNvPr id="0" name=""/>
        <dsp:cNvSpPr/>
      </dsp:nvSpPr>
      <dsp:spPr>
        <a:xfrm>
          <a:off x="3024895" y="4767649"/>
          <a:ext cx="2536546" cy="15698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Уэльс</a:t>
          </a:r>
          <a:endParaRPr lang="ru-RU" sz="2400" kern="1200" dirty="0"/>
        </a:p>
      </dsp:txBody>
      <dsp:txXfrm>
        <a:off x="3396364" y="4997549"/>
        <a:ext cx="1793608" cy="1110058"/>
      </dsp:txXfrm>
    </dsp:sp>
    <dsp:sp modelId="{C69593A6-2BCB-4F59-9EAA-467214F66F61}">
      <dsp:nvSpPr>
        <dsp:cNvPr id="0" name=""/>
        <dsp:cNvSpPr/>
      </dsp:nvSpPr>
      <dsp:spPr>
        <a:xfrm>
          <a:off x="0" y="2386444"/>
          <a:ext cx="2606766" cy="156985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Северная Ирландия</a:t>
          </a:r>
          <a:endParaRPr lang="ru-RU" sz="2400" kern="1200" dirty="0"/>
        </a:p>
      </dsp:txBody>
      <dsp:txXfrm>
        <a:off x="381752" y="2616344"/>
        <a:ext cx="1843262" cy="1110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4E9EF-F0C4-4B42-8237-DF623D8FAD1D}">
      <dsp:nvSpPr>
        <dsp:cNvPr id="0" name=""/>
        <dsp:cNvSpPr/>
      </dsp:nvSpPr>
      <dsp:spPr>
        <a:xfrm rot="10800000">
          <a:off x="360050" y="2765"/>
          <a:ext cx="6840738" cy="14197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092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/>
            <a:t>Биг</a:t>
          </a:r>
          <a:r>
            <a:rPr lang="ru-RU" sz="3600" kern="1200" dirty="0" smtClean="0"/>
            <a:t> Бен</a:t>
          </a:r>
          <a:endParaRPr lang="ru-RU" sz="3600" kern="1200" dirty="0"/>
        </a:p>
      </dsp:txBody>
      <dsp:txXfrm rot="10800000">
        <a:off x="714999" y="2765"/>
        <a:ext cx="6485789" cy="1419798"/>
      </dsp:txXfrm>
    </dsp:sp>
    <dsp:sp modelId="{1594744B-5408-4248-B304-C876AE038D6B}">
      <dsp:nvSpPr>
        <dsp:cNvPr id="0" name=""/>
        <dsp:cNvSpPr/>
      </dsp:nvSpPr>
      <dsp:spPr>
        <a:xfrm>
          <a:off x="360041" y="0"/>
          <a:ext cx="1419798" cy="14197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D59B7-9E52-4089-9A2A-BDAEBFCEB37B}">
      <dsp:nvSpPr>
        <dsp:cNvPr id="0" name=""/>
        <dsp:cNvSpPr/>
      </dsp:nvSpPr>
      <dsp:spPr>
        <a:xfrm rot="10800000">
          <a:off x="367265" y="1846384"/>
          <a:ext cx="6826308" cy="14197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092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      </a:t>
          </a:r>
          <a:r>
            <a:rPr lang="ru-RU" sz="3600" kern="1200" dirty="0" smtClean="0"/>
            <a:t>Колесо обозрения</a:t>
          </a:r>
          <a:endParaRPr lang="ru-RU" sz="4000" kern="1200" dirty="0"/>
        </a:p>
      </dsp:txBody>
      <dsp:txXfrm rot="10800000">
        <a:off x="722214" y="1846384"/>
        <a:ext cx="6471359" cy="1419798"/>
      </dsp:txXfrm>
    </dsp:sp>
    <dsp:sp modelId="{F977F698-AD81-4697-A0A4-E09F975F3D82}">
      <dsp:nvSpPr>
        <dsp:cNvPr id="0" name=""/>
        <dsp:cNvSpPr/>
      </dsp:nvSpPr>
      <dsp:spPr>
        <a:xfrm>
          <a:off x="360041" y="1872210"/>
          <a:ext cx="1419798" cy="141979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7BE97-4299-4C81-9C4D-B11BCE982A7D}">
      <dsp:nvSpPr>
        <dsp:cNvPr id="0" name=""/>
        <dsp:cNvSpPr/>
      </dsp:nvSpPr>
      <dsp:spPr>
        <a:xfrm rot="10800000">
          <a:off x="360050" y="3690003"/>
          <a:ext cx="6840738" cy="14197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092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       </a:t>
          </a:r>
          <a:r>
            <a:rPr lang="ru-RU" sz="3600" kern="1200" dirty="0" smtClean="0"/>
            <a:t>Букингемский дворец</a:t>
          </a:r>
          <a:endParaRPr lang="ru-RU" sz="3600" kern="1200" dirty="0"/>
        </a:p>
      </dsp:txBody>
      <dsp:txXfrm rot="10800000">
        <a:off x="714999" y="3690003"/>
        <a:ext cx="6485789" cy="1419798"/>
      </dsp:txXfrm>
    </dsp:sp>
    <dsp:sp modelId="{42F74137-C43B-4366-A84B-06F30773340F}">
      <dsp:nvSpPr>
        <dsp:cNvPr id="0" name=""/>
        <dsp:cNvSpPr/>
      </dsp:nvSpPr>
      <dsp:spPr>
        <a:xfrm>
          <a:off x="360041" y="3672412"/>
          <a:ext cx="1419798" cy="141979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3F5C9-77F8-48D4-BE2D-DD8E42227985}">
      <dsp:nvSpPr>
        <dsp:cNvPr id="0" name=""/>
        <dsp:cNvSpPr/>
      </dsp:nvSpPr>
      <dsp:spPr>
        <a:xfrm>
          <a:off x="0" y="616443"/>
          <a:ext cx="6600056" cy="831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F218E-ACE1-4B99-B62D-5E5B126565FE}">
      <dsp:nvSpPr>
        <dsp:cNvPr id="0" name=""/>
        <dsp:cNvSpPr/>
      </dsp:nvSpPr>
      <dsp:spPr>
        <a:xfrm>
          <a:off x="314211" y="22692"/>
          <a:ext cx="6284226" cy="10808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26" tIns="0" rIns="17462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 игровом поле выбираем звездочку с цифрой по порядку 1-6 и </a:t>
          </a:r>
          <a:r>
            <a:rPr lang="ru-RU" sz="2400" kern="1200" dirty="0" err="1" smtClean="0"/>
            <a:t>кликаем</a:t>
          </a:r>
          <a:r>
            <a:rPr lang="ru-RU" sz="2400" kern="1200" dirty="0" smtClean="0"/>
            <a:t> на нее</a:t>
          </a:r>
          <a:endParaRPr lang="ru-RU" sz="2400" kern="1200" dirty="0"/>
        </a:p>
      </dsp:txBody>
      <dsp:txXfrm>
        <a:off x="366973" y="75454"/>
        <a:ext cx="6178702" cy="975306"/>
      </dsp:txXfrm>
    </dsp:sp>
    <dsp:sp modelId="{F54A1FDB-DACE-42AE-9093-03C7AA2F82E2}">
      <dsp:nvSpPr>
        <dsp:cNvPr id="0" name=""/>
        <dsp:cNvSpPr/>
      </dsp:nvSpPr>
      <dsp:spPr>
        <a:xfrm>
          <a:off x="0" y="2113323"/>
          <a:ext cx="6600056" cy="831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791B7-E52F-4C65-A937-FD800F875849}">
      <dsp:nvSpPr>
        <dsp:cNvPr id="0" name=""/>
        <dsp:cNvSpPr/>
      </dsp:nvSpPr>
      <dsp:spPr>
        <a:xfrm>
          <a:off x="314211" y="1626243"/>
          <a:ext cx="6284226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26" tIns="0" rIns="17462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Открывается слайд с вопросом, где кликом по изображению героя мультфильма появляется ответ</a:t>
          </a:r>
          <a:endParaRPr lang="ru-RU" sz="2400" kern="1200" dirty="0"/>
        </a:p>
      </dsp:txBody>
      <dsp:txXfrm>
        <a:off x="361766" y="1673798"/>
        <a:ext cx="6189116" cy="879050"/>
      </dsp:txXfrm>
    </dsp:sp>
    <dsp:sp modelId="{E7F8E5C7-0B14-4513-A0F4-702CC5119418}">
      <dsp:nvSpPr>
        <dsp:cNvPr id="0" name=""/>
        <dsp:cNvSpPr/>
      </dsp:nvSpPr>
      <dsp:spPr>
        <a:xfrm>
          <a:off x="0" y="3610203"/>
          <a:ext cx="6600056" cy="831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1C06E-D7D1-4952-9D72-0DBA2D38BFC1}">
      <dsp:nvSpPr>
        <dsp:cNvPr id="0" name=""/>
        <dsp:cNvSpPr/>
      </dsp:nvSpPr>
      <dsp:spPr>
        <a:xfrm>
          <a:off x="314211" y="3123123"/>
          <a:ext cx="6284226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26" tIns="0" rIns="17462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Возвращаемся на игровой слайд и выбираем другую звездочку</a:t>
          </a:r>
          <a:endParaRPr lang="ru-RU" sz="2400" kern="1200" dirty="0"/>
        </a:p>
      </dsp:txBody>
      <dsp:txXfrm>
        <a:off x="361766" y="3170678"/>
        <a:ext cx="6189116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6AD2C-5E4C-47C6-BBAA-EF8C18F936E2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4F020-5E5A-4E20-905A-C9AB2F0FA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62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Чтобы прочитать информацию о стране, нажмите на изображение</a:t>
            </a:r>
            <a:r>
              <a:rPr lang="ru-RU" baseline="0" dirty="0" smtClean="0"/>
              <a:t> флага.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4F020-5E5A-4E20-905A-C9AB2F0FA33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4F020-5E5A-4E20-905A-C9AB2F0FA33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Кликаем</a:t>
            </a:r>
            <a:r>
              <a:rPr lang="ru-RU" dirty="0" smtClean="0"/>
              <a:t> на </a:t>
            </a:r>
            <a:r>
              <a:rPr lang="ru-RU" dirty="0" err="1" smtClean="0"/>
              <a:t>Винни-Пуха</a:t>
            </a:r>
            <a:r>
              <a:rPr lang="ru-RU" dirty="0" smtClean="0"/>
              <a:t>, исчезают звезды. После исчезновения звезды №6 еще раз </a:t>
            </a:r>
            <a:r>
              <a:rPr lang="ru-RU" dirty="0" err="1" smtClean="0"/>
              <a:t>кликаем</a:t>
            </a:r>
            <a:r>
              <a:rPr lang="ru-RU" dirty="0" smtClean="0"/>
              <a:t> на </a:t>
            </a:r>
            <a:r>
              <a:rPr lang="ru-RU" dirty="0" err="1" smtClean="0"/>
              <a:t>Винни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4F020-5E5A-4E20-905A-C9AB2F0FA332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A602-C520-42DE-9195-5EAF9CBAFFA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DD1C-1442-4561-B5A4-46B3D8B1A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A602-C520-42DE-9195-5EAF9CBAFFA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DD1C-1442-4561-B5A4-46B3D8B1A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A602-C520-42DE-9195-5EAF9CBAFFA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DD1C-1442-4561-B5A4-46B3D8B1A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need4soft.ru/uploads/taginator/Nov-2012/kartinki-dlya-prezentacij.jpg"/>
          <p:cNvPicPr>
            <a:picLocks noChangeAspect="1" noChangeArrowheads="1"/>
          </p:cNvPicPr>
          <p:nvPr userDrawn="1"/>
        </p:nvPicPr>
        <p:blipFill>
          <a:blip r:embed="rId2" cstate="screen">
            <a:lum bright="8000"/>
          </a:blip>
          <a:srcRect/>
          <a:stretch>
            <a:fillRect/>
          </a:stretch>
        </p:blipFill>
        <p:spPr bwMode="auto">
          <a:xfrm>
            <a:off x="251520" y="188640"/>
            <a:ext cx="8640960" cy="644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A602-C520-42DE-9195-5EAF9CBAFFA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DD1C-1442-4561-B5A4-46B3D8B1A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A602-C520-42DE-9195-5EAF9CBAFFA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DD1C-1442-4561-B5A4-46B3D8B1A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A602-C520-42DE-9195-5EAF9CBAFFA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DD1C-1442-4561-B5A4-46B3D8B1A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A602-C520-42DE-9195-5EAF9CBAFFA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DD1C-1442-4561-B5A4-46B3D8B1A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A602-C520-42DE-9195-5EAF9CBAFFA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DD1C-1442-4561-B5A4-46B3D8B1A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A602-C520-42DE-9195-5EAF9CBAFFA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DD1C-1442-4561-B5A4-46B3D8B1A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A602-C520-42DE-9195-5EAF9CBAFFA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DD1C-1442-4561-B5A4-46B3D8B1A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A602-C520-42DE-9195-5EAF9CBAFFA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DD1C-1442-4561-B5A4-46B3D8B1A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60000"/>
                <a:lumOff val="40000"/>
              </a:schemeClr>
            </a:gs>
            <a:gs pos="100000">
              <a:srgbClr val="FEE7F2">
                <a:alpha val="0"/>
              </a:srgbClr>
            </a:gs>
            <a:gs pos="100000">
              <a:schemeClr val="bg1">
                <a:alpha val="0"/>
              </a:schemeClr>
            </a:gs>
            <a:gs pos="90000">
              <a:schemeClr val="bg1"/>
            </a:gs>
            <a:gs pos="82001">
              <a:schemeClr val="accent2">
                <a:lumMod val="20000"/>
                <a:lumOff val="80000"/>
                <a:alpha val="26000"/>
              </a:schemeClr>
            </a:gs>
            <a:gs pos="100000">
              <a:schemeClr val="accent2">
                <a:lumMod val="40000"/>
                <a:lumOff val="60000"/>
                <a:alpha val="79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5A602-C520-42DE-9195-5EAF9CBAFFA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ADD1C-1442-4561-B5A4-46B3D8B1A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28.png"/><Relationship Id="rId7" Type="http://schemas.openxmlformats.org/officeDocument/2006/relationships/slide" Target="slide2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8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esktop\&#1053;&#1091;&#1088;&#1080;&#1077;&#1074;&#1072;_&#1057;&#1086;&#1077;&#1076;&#1080;&#1085;&#1077;&#1085;&#1085;&#1086;&#1077;%20&#1050;&#1086;&#1088;&#1086;&#1083;&#1077;&#1074;&#1089;&#1090;&#1074;&#1086;\London,%20England%20,%20&#1051;&#1086;&#1085;&#1076;&#1086;&#1085;.%20&#1040;&#1085;&#1075;&#1083;&#1080;&#1103;.%20(online-video-cutter.com).mp4" TargetMode="External"/><Relationship Id="rId6" Type="http://schemas.openxmlformats.org/officeDocument/2006/relationships/image" Target="../media/image38.png"/><Relationship Id="rId5" Type="http://schemas.openxmlformats.org/officeDocument/2006/relationships/slide" Target="slide3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gif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slide" Target="slide37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image" Target="../media/image66.gif"/><Relationship Id="rId7" Type="http://schemas.openxmlformats.org/officeDocument/2006/relationships/slide" Target="slide4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10" Type="http://schemas.openxmlformats.org/officeDocument/2006/relationships/slide" Target="slide45.xml"/><Relationship Id="rId4" Type="http://schemas.openxmlformats.org/officeDocument/2006/relationships/slide" Target="slide39.xml"/><Relationship Id="rId9" Type="http://schemas.openxmlformats.org/officeDocument/2006/relationships/slide" Target="slide4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7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9.gi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diagramLayout" Target="../diagrams/layout2.xml"/><Relationship Id="rId7" Type="http://schemas.openxmlformats.org/officeDocument/2006/relationships/slide" Target="slide25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2.xml"/><Relationship Id="rId9" Type="http://schemas.openxmlformats.org/officeDocument/2006/relationships/slide" Target="slide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1844824"/>
            <a:ext cx="8352928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Соединенное Королевство Великобритании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 Северной Ирландии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373216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   </a:t>
            </a:r>
            <a:endParaRPr lang="ru-RU" sz="2800" dirty="0"/>
          </a:p>
        </p:txBody>
      </p:sp>
      <p:sp>
        <p:nvSpPr>
          <p:cNvPr id="51202" name="AutoShape 2" descr="https://mail.yandex.ru/message_part/%D0%BB%D0%BE%D0%B3%D0%BE%D1%82%D0%B8%D0%BF.png?name=%D0%BB%D0%BE%D0%B3%D0%BE%D1%82%D0%B8%D0%BF.png&amp;hid=1.2&amp;ids=2440000003446072519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https://mail.yandex.ru/message_part/%D0%BB%D0%BE%D0%B3%D0%BE%D1%82%D0%B8%D0%BF.png?name=%D0%BB%D0%BE%D0%B3%D0%BE%D1%82%D0%B8%D0%BF.png&amp;hid=1.2&amp;ids=2440000003446072519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Эдинбург"/>
          <p:cNvPicPr>
            <a:picLocks noChangeAspect="1" noChangeArrowheads="1"/>
          </p:cNvPicPr>
          <p:nvPr/>
        </p:nvPicPr>
        <p:blipFill>
          <a:blip r:embed="rId2" cstate="print"/>
          <a:srcRect t="5556" r="870" b="5556"/>
          <a:stretch>
            <a:fillRect/>
          </a:stretch>
        </p:blipFill>
        <p:spPr bwMode="auto">
          <a:xfrm>
            <a:off x="395535" y="1124744"/>
            <a:ext cx="8280921" cy="5112568"/>
          </a:xfrm>
          <a:prstGeom prst="rect">
            <a:avLst/>
          </a:prstGeom>
          <a:noFill/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332656"/>
            <a:ext cx="828092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Шотландия, Эдинбург</a:t>
            </a:r>
            <a:endParaRPr lang="ru-RU" sz="4400" dirty="0">
              <a:solidFill>
                <a:schemeClr val="tx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-24231200" y="1124744"/>
            <a:ext cx="32907656" cy="5256584"/>
            <a:chOff x="-24231200" y="801000"/>
            <a:chExt cx="32907656" cy="5256584"/>
          </a:xfrm>
        </p:grpSpPr>
        <p:pic>
          <p:nvPicPr>
            <p:cNvPr id="10" name="Picture 2" descr="http://londonmania.ru/common/upload/images/full/d86f8f1eae4f.jpg"/>
            <p:cNvPicPr>
              <a:picLocks noChangeAspect="1" noChangeArrowheads="1"/>
            </p:cNvPicPr>
            <p:nvPr/>
          </p:nvPicPr>
          <p:blipFill>
            <a:blip r:embed="rId3" cstate="print"/>
            <a:srcRect t="2270" r="10793"/>
            <a:stretch>
              <a:fillRect/>
            </a:stretch>
          </p:blipFill>
          <p:spPr bwMode="auto">
            <a:xfrm>
              <a:off x="-7741368" y="801584"/>
              <a:ext cx="8208912" cy="5256000"/>
            </a:xfrm>
            <a:prstGeom prst="rect">
              <a:avLst/>
            </a:prstGeom>
            <a:noFill/>
          </p:spPr>
        </p:pic>
        <p:pic>
          <p:nvPicPr>
            <p:cNvPr id="9" name="Picture 2" descr="http://londonmania.ru/common/upload/images/full/6f4bf64bd19a.jpg"/>
            <p:cNvPicPr>
              <a:picLocks noChangeAspect="1" noChangeArrowheads="1"/>
            </p:cNvPicPr>
            <p:nvPr/>
          </p:nvPicPr>
          <p:blipFill>
            <a:blip r:embed="rId4" cstate="print"/>
            <a:srcRect t="2016" r="10793"/>
            <a:stretch>
              <a:fillRect/>
            </a:stretch>
          </p:blipFill>
          <p:spPr bwMode="auto">
            <a:xfrm>
              <a:off x="-16022288" y="801584"/>
              <a:ext cx="8280920" cy="5256000"/>
            </a:xfrm>
            <a:prstGeom prst="rect">
              <a:avLst/>
            </a:prstGeom>
            <a:noFill/>
          </p:spPr>
        </p:pic>
        <p:pic>
          <p:nvPicPr>
            <p:cNvPr id="11" name="Picture 2" descr="http://londonmania.ru/common/upload/images/full/d27c56c8722f.jpg"/>
            <p:cNvPicPr>
              <a:picLocks noChangeAspect="1" noChangeArrowheads="1"/>
            </p:cNvPicPr>
            <p:nvPr/>
          </p:nvPicPr>
          <p:blipFill>
            <a:blip r:embed="rId5" cstate="print"/>
            <a:srcRect t="12048" r="15329" b="28718"/>
            <a:stretch>
              <a:fillRect/>
            </a:stretch>
          </p:blipFill>
          <p:spPr bwMode="auto">
            <a:xfrm>
              <a:off x="-24231200" y="801584"/>
              <a:ext cx="8208912" cy="5256000"/>
            </a:xfrm>
            <a:prstGeom prst="rect">
              <a:avLst/>
            </a:prstGeom>
            <a:noFill/>
          </p:spPr>
        </p:pic>
        <p:pic>
          <p:nvPicPr>
            <p:cNvPr id="68610" name="Picture 2" descr="http://londonmania.ru/common/upload/images/full/d8b82b7961f6.jpg"/>
            <p:cNvPicPr>
              <a:picLocks noChangeAspect="1" noChangeArrowheads="1"/>
            </p:cNvPicPr>
            <p:nvPr/>
          </p:nvPicPr>
          <p:blipFill>
            <a:blip r:embed="rId6" cstate="print"/>
            <a:srcRect t="2270" r="10793"/>
            <a:stretch>
              <a:fillRect/>
            </a:stretch>
          </p:blipFill>
          <p:spPr bwMode="auto">
            <a:xfrm>
              <a:off x="467544" y="801000"/>
              <a:ext cx="8208912" cy="5256584"/>
            </a:xfrm>
            <a:prstGeom prst="rect">
              <a:avLst/>
            </a:prstGeom>
            <a:noFill/>
          </p:spPr>
        </p:pic>
      </p:grpSp>
      <p:pic>
        <p:nvPicPr>
          <p:cNvPr id="12" name="Picture 2" descr="C:\Users\Ирина\Pictures\мал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6516216" y="1628800"/>
            <a:ext cx="1914165" cy="4068000"/>
          </a:xfrm>
          <a:prstGeom prst="rect">
            <a:avLst/>
          </a:prstGeom>
          <a:noFill/>
        </p:spPr>
      </p:pic>
      <p:sp>
        <p:nvSpPr>
          <p:cNvPr id="14" name="Блок-схема: узел 13"/>
          <p:cNvSpPr/>
          <p:nvPr/>
        </p:nvSpPr>
        <p:spPr>
          <a:xfrm>
            <a:off x="7164288" y="2636912"/>
            <a:ext cx="144016" cy="7200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804248" y="2492896"/>
            <a:ext cx="72008" cy="7200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гнутая вниз стрелка 17"/>
          <p:cNvSpPr/>
          <p:nvPr/>
        </p:nvSpPr>
        <p:spPr>
          <a:xfrm>
            <a:off x="6876256" y="2852936"/>
            <a:ext cx="216024" cy="45719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9752" y="4941168"/>
            <a:ext cx="43924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13690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Уэльс</a:t>
            </a:r>
            <a:endParaRPr lang="ru-RU" sz="4000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619672" y="4653136"/>
            <a:ext cx="1404000" cy="1404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21600000">
            <a:off x="2235388" y="1398392"/>
            <a:ext cx="5171614" cy="1284817"/>
          </a:xfrm>
          <a:custGeom>
            <a:avLst/>
            <a:gdLst>
              <a:gd name="connsiteX0" fmla="*/ 0 w 5171614"/>
              <a:gd name="connsiteY0" fmla="*/ 0 h 1284815"/>
              <a:gd name="connsiteX1" fmla="*/ 4529207 w 5171614"/>
              <a:gd name="connsiteY1" fmla="*/ 0 h 1284815"/>
              <a:gd name="connsiteX2" fmla="*/ 5171614 w 5171614"/>
              <a:gd name="connsiteY2" fmla="*/ 642408 h 1284815"/>
              <a:gd name="connsiteX3" fmla="*/ 4529207 w 5171614"/>
              <a:gd name="connsiteY3" fmla="*/ 1284815 h 1284815"/>
              <a:gd name="connsiteX4" fmla="*/ 0 w 5171614"/>
              <a:gd name="connsiteY4" fmla="*/ 1284815 h 1284815"/>
              <a:gd name="connsiteX5" fmla="*/ 0 w 5171614"/>
              <a:gd name="connsiteY5" fmla="*/ 0 h 128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1614" h="1284815">
                <a:moveTo>
                  <a:pt x="5171614" y="1284814"/>
                </a:moveTo>
                <a:lnTo>
                  <a:pt x="642407" y="1284814"/>
                </a:lnTo>
                <a:lnTo>
                  <a:pt x="0" y="642407"/>
                </a:lnTo>
                <a:lnTo>
                  <a:pt x="642407" y="1"/>
                </a:lnTo>
                <a:lnTo>
                  <a:pt x="5171614" y="1"/>
                </a:lnTo>
                <a:lnTo>
                  <a:pt x="5171614" y="1284814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7774" tIns="137161" rIns="256032" bIns="13716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kern="1200" dirty="0" smtClean="0"/>
              <a:t>Национальный парк </a:t>
            </a:r>
            <a:r>
              <a:rPr lang="ru-RU" sz="3600" kern="1200" dirty="0" err="1" smtClean="0"/>
              <a:t>Сноудония</a:t>
            </a:r>
            <a:endParaRPr lang="ru-RU" sz="3600" kern="1200" dirty="0"/>
          </a:p>
        </p:txBody>
      </p:sp>
      <p:sp>
        <p:nvSpPr>
          <p:cNvPr id="30" name="Овал 29"/>
          <p:cNvSpPr/>
          <p:nvPr/>
        </p:nvSpPr>
        <p:spPr>
          <a:xfrm>
            <a:off x="1592980" y="1398393"/>
            <a:ext cx="1284815" cy="1284815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Полилиния 30"/>
          <p:cNvSpPr/>
          <p:nvPr/>
        </p:nvSpPr>
        <p:spPr>
          <a:xfrm rot="21600000">
            <a:off x="2235388" y="3066735"/>
            <a:ext cx="5171614" cy="1284816"/>
          </a:xfrm>
          <a:custGeom>
            <a:avLst/>
            <a:gdLst>
              <a:gd name="connsiteX0" fmla="*/ 0 w 5171614"/>
              <a:gd name="connsiteY0" fmla="*/ 0 h 1284815"/>
              <a:gd name="connsiteX1" fmla="*/ 4529207 w 5171614"/>
              <a:gd name="connsiteY1" fmla="*/ 0 h 1284815"/>
              <a:gd name="connsiteX2" fmla="*/ 5171614 w 5171614"/>
              <a:gd name="connsiteY2" fmla="*/ 642408 h 1284815"/>
              <a:gd name="connsiteX3" fmla="*/ 4529207 w 5171614"/>
              <a:gd name="connsiteY3" fmla="*/ 1284815 h 1284815"/>
              <a:gd name="connsiteX4" fmla="*/ 0 w 5171614"/>
              <a:gd name="connsiteY4" fmla="*/ 1284815 h 1284815"/>
              <a:gd name="connsiteX5" fmla="*/ 0 w 5171614"/>
              <a:gd name="connsiteY5" fmla="*/ 0 h 128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1614" h="1284815">
                <a:moveTo>
                  <a:pt x="5171614" y="1284814"/>
                </a:moveTo>
                <a:lnTo>
                  <a:pt x="642407" y="1284814"/>
                </a:lnTo>
                <a:lnTo>
                  <a:pt x="0" y="642407"/>
                </a:lnTo>
                <a:lnTo>
                  <a:pt x="642407" y="1"/>
                </a:lnTo>
                <a:lnTo>
                  <a:pt x="5171614" y="1"/>
                </a:lnTo>
                <a:lnTo>
                  <a:pt x="5171614" y="1284814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7774" tIns="137161" rIns="256032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kern="1200" dirty="0" smtClean="0"/>
              <a:t>Собор св. Давида в </a:t>
            </a:r>
            <a:r>
              <a:rPr lang="ru-RU" sz="3600" kern="1200" dirty="0" err="1" smtClean="0"/>
              <a:t>Сент-Девидсе</a:t>
            </a:r>
            <a:endParaRPr lang="ru-RU" sz="3600" kern="1200" dirty="0"/>
          </a:p>
        </p:txBody>
      </p:sp>
      <p:sp>
        <p:nvSpPr>
          <p:cNvPr id="32" name="Овал 31"/>
          <p:cNvSpPr/>
          <p:nvPr/>
        </p:nvSpPr>
        <p:spPr>
          <a:xfrm>
            <a:off x="1592980" y="3066736"/>
            <a:ext cx="1284815" cy="1284815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Полилиния 32"/>
          <p:cNvSpPr/>
          <p:nvPr/>
        </p:nvSpPr>
        <p:spPr>
          <a:xfrm rot="21600000">
            <a:off x="2235388" y="4735077"/>
            <a:ext cx="5171614" cy="1284816"/>
          </a:xfrm>
          <a:custGeom>
            <a:avLst/>
            <a:gdLst>
              <a:gd name="connsiteX0" fmla="*/ 0 w 5171614"/>
              <a:gd name="connsiteY0" fmla="*/ 0 h 1284815"/>
              <a:gd name="connsiteX1" fmla="*/ 4529207 w 5171614"/>
              <a:gd name="connsiteY1" fmla="*/ 0 h 1284815"/>
              <a:gd name="connsiteX2" fmla="*/ 5171614 w 5171614"/>
              <a:gd name="connsiteY2" fmla="*/ 642408 h 1284815"/>
              <a:gd name="connsiteX3" fmla="*/ 4529207 w 5171614"/>
              <a:gd name="connsiteY3" fmla="*/ 1284815 h 1284815"/>
              <a:gd name="connsiteX4" fmla="*/ 0 w 5171614"/>
              <a:gd name="connsiteY4" fmla="*/ 1284815 h 1284815"/>
              <a:gd name="connsiteX5" fmla="*/ 0 w 5171614"/>
              <a:gd name="connsiteY5" fmla="*/ 0 h 128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1614" h="1284815">
                <a:moveTo>
                  <a:pt x="5171614" y="1284814"/>
                </a:moveTo>
                <a:lnTo>
                  <a:pt x="642407" y="1284814"/>
                </a:lnTo>
                <a:lnTo>
                  <a:pt x="0" y="642407"/>
                </a:lnTo>
                <a:lnTo>
                  <a:pt x="642407" y="1"/>
                </a:lnTo>
                <a:lnTo>
                  <a:pt x="5171614" y="1"/>
                </a:lnTo>
                <a:lnTo>
                  <a:pt x="5171614" y="1284814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7774" tIns="137161" rIns="256032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kern="1200" dirty="0" smtClean="0"/>
              <a:t>Национальный музей Кардиффа</a:t>
            </a:r>
            <a:endParaRPr lang="ru-RU" sz="3600" kern="1200" dirty="0"/>
          </a:p>
        </p:txBody>
      </p:sp>
      <p:sp>
        <p:nvSpPr>
          <p:cNvPr id="34" name="Овал 33"/>
          <p:cNvSpPr/>
          <p:nvPr/>
        </p:nvSpPr>
        <p:spPr>
          <a:xfrm>
            <a:off x="1592980" y="4735078"/>
            <a:ext cx="1284815" cy="1284815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Прямоугольник 34">
            <a:hlinkClick r:id="rId6" action="ppaction://hlinksldjump"/>
          </p:cNvPr>
          <p:cNvSpPr/>
          <p:nvPr/>
        </p:nvSpPr>
        <p:spPr>
          <a:xfrm>
            <a:off x="3203848" y="1628800"/>
            <a:ext cx="4176464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hlinkClick r:id="rId7" action="ppaction://hlinksldjump"/>
          </p:cNvPr>
          <p:cNvSpPr/>
          <p:nvPr/>
        </p:nvSpPr>
        <p:spPr>
          <a:xfrm>
            <a:off x="2987824" y="3140968"/>
            <a:ext cx="4320480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hlinkClick r:id="rId8" action="ppaction://hlinksldjump"/>
          </p:cNvPr>
          <p:cNvSpPr/>
          <p:nvPr/>
        </p:nvSpPr>
        <p:spPr>
          <a:xfrm>
            <a:off x="2843808" y="4725144"/>
            <a:ext cx="4536504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Ирина\Pictures\мал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4797152"/>
            <a:ext cx="576007" cy="12241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395536" y="260648"/>
            <a:ext cx="8208912" cy="5580000"/>
            <a:chOff x="395536" y="188640"/>
            <a:chExt cx="8208912" cy="5595144"/>
          </a:xfrm>
        </p:grpSpPr>
        <p:sp>
          <p:nvSpPr>
            <p:cNvPr id="25" name="TextBox 24"/>
            <p:cNvSpPr txBox="1"/>
            <p:nvPr/>
          </p:nvSpPr>
          <p:spPr>
            <a:xfrm>
              <a:off x="395536" y="188640"/>
              <a:ext cx="8208912" cy="68585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C00000"/>
                  </a:solidFill>
                </a:rPr>
                <a:t>Замок </a:t>
              </a:r>
              <a:r>
                <a:rPr lang="ru-RU" sz="3600" b="1" dirty="0" err="1" smtClean="0">
                  <a:solidFill>
                    <a:srgbClr val="C00000"/>
                  </a:solidFill>
                </a:rPr>
                <a:t>Данробин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395536" y="1412775"/>
              <a:ext cx="8064456" cy="4371009"/>
              <a:chOff x="395536" y="1412775"/>
              <a:chExt cx="8064456" cy="4371009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395536" y="1412775"/>
                <a:ext cx="3960000" cy="4331725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4499992" y="1412776"/>
                <a:ext cx="3960000" cy="4320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9552" y="1628800"/>
                <a:ext cx="3672408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/>
                  <a:t>Замок </a:t>
                </a:r>
                <a:r>
                  <a:rPr lang="ru-RU" sz="2400" dirty="0" err="1" smtClean="0"/>
                  <a:t>Данробин</a:t>
                </a:r>
                <a:r>
                  <a:rPr lang="ru-RU" sz="2400" dirty="0" smtClean="0"/>
                  <a:t> окружен парками и садами. В нем находится 189 комнат, что делает его самым большим домом в </a:t>
                </a:r>
                <a:r>
                  <a:rPr lang="ru-RU" sz="2400" dirty="0" err="1" smtClean="0"/>
                  <a:t>Хайленде</a:t>
                </a:r>
                <a:r>
                  <a:rPr lang="ru-RU" sz="2400" dirty="0" smtClean="0"/>
                  <a:t>. Сейчас замок </a:t>
                </a:r>
                <a:r>
                  <a:rPr lang="ru-RU" sz="2400" dirty="0" err="1" smtClean="0"/>
                  <a:t>Данробин</a:t>
                </a:r>
                <a:r>
                  <a:rPr lang="ru-RU" sz="2400" dirty="0" smtClean="0"/>
                  <a:t> открыт для посещения. В его садах проходят мероприятия, связанные с соколиной охотой</a:t>
                </a:r>
                <a:endParaRPr lang="ru-RU" sz="2400" dirty="0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4572000" y="1700808"/>
                <a:ext cx="3816424" cy="374441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sp>
        <p:nvSpPr>
          <p:cNvPr id="33" name="Половина рамки 32"/>
          <p:cNvSpPr/>
          <p:nvPr/>
        </p:nvSpPr>
        <p:spPr>
          <a:xfrm rot="8291701">
            <a:off x="8240514" y="3068185"/>
            <a:ext cx="732517" cy="792711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395536" y="260648"/>
            <a:ext cx="8208912" cy="5616145"/>
            <a:chOff x="395536" y="44624"/>
            <a:chExt cx="8208912" cy="5724998"/>
          </a:xfrm>
        </p:grpSpPr>
        <p:sp>
          <p:nvSpPr>
            <p:cNvPr id="39" name="TextBox 38"/>
            <p:cNvSpPr txBox="1"/>
            <p:nvPr/>
          </p:nvSpPr>
          <p:spPr>
            <a:xfrm>
              <a:off x="395536" y="44624"/>
              <a:ext cx="8208912" cy="69725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C00000"/>
                  </a:solidFill>
                </a:rPr>
                <a:t>Замок </a:t>
              </a:r>
              <a:r>
                <a:rPr lang="ru-RU" sz="3600" b="1" dirty="0" err="1" smtClean="0">
                  <a:solidFill>
                    <a:srgbClr val="C00000"/>
                  </a:solidFill>
                </a:rPr>
                <a:t>Инверари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40" name="Группа 9"/>
            <p:cNvGrpSpPr/>
            <p:nvPr/>
          </p:nvGrpSpPr>
          <p:grpSpPr>
            <a:xfrm>
              <a:off x="395536" y="1365891"/>
              <a:ext cx="8064456" cy="4403731"/>
              <a:chOff x="395536" y="1365891"/>
              <a:chExt cx="8064456" cy="4403731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395536" y="1412776"/>
                <a:ext cx="3960000" cy="43200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4499992" y="1412776"/>
                <a:ext cx="3960000" cy="4320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67544" y="1365891"/>
                <a:ext cx="3672408" cy="4403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/>
                  <a:t>Внешний вид замка просто поражает – массивный, но в то же время легкий, он словно вышел из сказки. Уникальная архитектура замка являет собой удачное сочетание трех архитектурных решений - барокко, готики и рыцарской крепости  </a:t>
                </a:r>
                <a:endParaRPr lang="ru-RU" sz="2400" dirty="0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4572000" y="1772816"/>
                <a:ext cx="3816424" cy="360040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395536" y="260648"/>
            <a:ext cx="8208912" cy="5616000"/>
            <a:chOff x="395536" y="188640"/>
            <a:chExt cx="8208912" cy="5544136"/>
          </a:xfrm>
        </p:grpSpPr>
        <p:sp>
          <p:nvSpPr>
            <p:cNvPr id="46" name="TextBox 45"/>
            <p:cNvSpPr txBox="1"/>
            <p:nvPr/>
          </p:nvSpPr>
          <p:spPr>
            <a:xfrm>
              <a:off x="395536" y="188640"/>
              <a:ext cx="8208912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C00000"/>
                  </a:solidFill>
                </a:rPr>
                <a:t>Гора Бен - </a:t>
              </a:r>
              <a:r>
                <a:rPr lang="ru-RU" sz="3600" b="1" dirty="0" err="1" smtClean="0">
                  <a:solidFill>
                    <a:srgbClr val="C00000"/>
                  </a:solidFill>
                </a:rPr>
                <a:t>Невис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95536" y="1412776"/>
              <a:ext cx="3960000" cy="4320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4499992" y="1412776"/>
              <a:ext cx="3960000" cy="432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9552" y="1484784"/>
              <a:ext cx="3672408" cy="30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/>
                <a:t>Бен-Невис</a:t>
              </a:r>
              <a:r>
                <a:rPr lang="ru-RU" sz="2400" dirty="0" smtClean="0"/>
                <a:t>- самая высокая гора в Соединенном Королевстве. Ее высота достигает 1344 метра. Климат около горы </a:t>
              </a:r>
              <a:r>
                <a:rPr lang="ru-RU" sz="2400" dirty="0" err="1" smtClean="0"/>
                <a:t>Бен-Невис</a:t>
              </a:r>
              <a:r>
                <a:rPr lang="ru-RU" sz="2400" dirty="0" smtClean="0"/>
                <a:t> очень суровый, почти весь год сильные бури </a:t>
              </a:r>
              <a:endParaRPr lang="ru-RU" sz="2400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644008" y="1628800"/>
              <a:ext cx="3676378" cy="3816424"/>
            </a:xfrm>
            <a:prstGeom prst="rect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1" name="Группа 50"/>
          <p:cNvGrpSpPr/>
          <p:nvPr/>
        </p:nvGrpSpPr>
        <p:grpSpPr>
          <a:xfrm>
            <a:off x="395536" y="260648"/>
            <a:ext cx="8208912" cy="5637534"/>
            <a:chOff x="395536" y="222225"/>
            <a:chExt cx="8208912" cy="5664495"/>
          </a:xfrm>
        </p:grpSpPr>
        <p:sp>
          <p:nvSpPr>
            <p:cNvPr id="52" name="TextBox 51"/>
            <p:cNvSpPr txBox="1"/>
            <p:nvPr/>
          </p:nvSpPr>
          <p:spPr>
            <a:xfrm>
              <a:off x="395536" y="222225"/>
              <a:ext cx="8208912" cy="60744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C00000"/>
                  </a:solidFill>
                </a:rPr>
                <a:t>Национальный костюм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95536" y="1412776"/>
              <a:ext cx="3960000" cy="4320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499992" y="1412776"/>
              <a:ext cx="3960000" cy="432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9552" y="1340768"/>
              <a:ext cx="3672408" cy="454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Главной отличительной особенностью костюма является  килт — мужская юбка до колен с крупными складками сзади , сшитая из шерстяной клетчатой ткани — тартана. Поверх полотняной рубашки на одно плечо набрасывают плед, на ноги надевают чулки до колена</a:t>
              </a:r>
              <a:endParaRPr lang="ru-RU" sz="2400" dirty="0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572000" y="1772816"/>
              <a:ext cx="3852897" cy="3600400"/>
            </a:xfrm>
            <a:prstGeom prst="rect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35" name="Picture 2" descr="C:\Users\Ирина\Pictures\мал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7993" y="5301208"/>
            <a:ext cx="576007" cy="122413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39552" y="945604"/>
            <a:ext cx="8064896" cy="5697343"/>
            <a:chOff x="539552" y="764704"/>
            <a:chExt cx="8064896" cy="5697343"/>
          </a:xfrm>
        </p:grpSpPr>
        <p:pic>
          <p:nvPicPr>
            <p:cNvPr id="54276" name="Picture 4" descr="http://www.londonforyou.ru/img/country_sInfo/severnayaIrlandiya/1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764704"/>
              <a:ext cx="8064896" cy="5651748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539552" y="5877272"/>
              <a:ext cx="8064896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Здание Большой Оперы , Белфаст</a:t>
              </a:r>
              <a:endParaRPr lang="ru-RU" sz="3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9552" y="188640"/>
            <a:ext cx="806489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Северная Ирландия</a:t>
            </a:r>
            <a:endParaRPr lang="ru-RU" sz="32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39552" y="908720"/>
            <a:ext cx="8064896" cy="5625335"/>
            <a:chOff x="539552" y="836712"/>
            <a:chExt cx="8064896" cy="5625335"/>
          </a:xfrm>
        </p:grpSpPr>
        <p:pic>
          <p:nvPicPr>
            <p:cNvPr id="54274" name="Picture 2" descr="http://www.londonforyou.ru/img/country_sInfo/severnayaIrlandiya/1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836712"/>
              <a:ext cx="8064896" cy="5616624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539552" y="5877272"/>
              <a:ext cx="8064896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Собор св. Патрика, </a:t>
              </a:r>
              <a:r>
                <a:rPr lang="ru-RU" sz="3200" dirty="0" err="1" smtClean="0"/>
                <a:t>Арма</a:t>
              </a:r>
              <a:endParaRPr lang="ru-RU" sz="3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39552" y="836712"/>
            <a:ext cx="8064896" cy="6021288"/>
            <a:chOff x="-5725144" y="440759"/>
            <a:chExt cx="8064896" cy="6021288"/>
          </a:xfrm>
        </p:grpSpPr>
        <p:pic>
          <p:nvPicPr>
            <p:cNvPr id="54278" name="Picture 6" descr="http://vacationxtravel.com/wp-content/uploads/2013/06/Ireland%E2%80%99s-Most-Popular-Tourist-Attraction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5725144" y="440759"/>
              <a:ext cx="8064896" cy="5616624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-5725144" y="5877272"/>
              <a:ext cx="8064896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Подвесной </a:t>
              </a:r>
              <a:r>
                <a:rPr lang="ru-RU" sz="3200" dirty="0" smtClean="0">
                  <a:solidFill>
                    <a:schemeClr val="tx1"/>
                  </a:solidFill>
                </a:rPr>
                <a:t>мост, </a:t>
              </a:r>
              <a:r>
                <a:rPr lang="ru-RU" sz="3200" dirty="0" err="1" smtClean="0">
                  <a:solidFill>
                    <a:schemeClr val="tx1"/>
                  </a:solidFill>
                </a:rPr>
                <a:t>Антрим</a:t>
              </a:r>
              <a:endParaRPr lang="ru-RU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Ирина\Pictures\мал. 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33056"/>
            <a:ext cx="1368000" cy="2376264"/>
          </a:xfrm>
          <a:prstGeom prst="rect">
            <a:avLst/>
          </a:prstGeom>
          <a:noFill/>
        </p:spPr>
      </p:pic>
      <p:pic>
        <p:nvPicPr>
          <p:cNvPr id="3" name="Picture 2" descr="C:\Users\Ирина\Pictures\мал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876" y="908720"/>
            <a:ext cx="1152124" cy="237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6409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Лондон, Англия</a:t>
            </a:r>
            <a:endParaRPr lang="ru-RU" sz="3200" dirty="0"/>
          </a:p>
        </p:txBody>
      </p:sp>
      <p:sp>
        <p:nvSpPr>
          <p:cNvPr id="9" name="Управляющая кнопка: возврат 8">
            <a:hlinkClick r:id="rId5" action="ppaction://hlinksldjump" highlightClick="1"/>
          </p:cNvPr>
          <p:cNvSpPr/>
          <p:nvPr/>
        </p:nvSpPr>
        <p:spPr>
          <a:xfrm>
            <a:off x="8316416" y="6453336"/>
            <a:ext cx="827584" cy="404664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London, England , Лондон. Англия.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75656" y="1268760"/>
            <a:ext cx="6240693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5058" name="Picture 2" descr="http://www.veryicon.com/icon/png/System/Phuzion/Applic%20WMP%2011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39952" y="3140968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video fullScrn="1"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5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955" y="389964"/>
            <a:ext cx="8598090" cy="60780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39752" y="4941168"/>
            <a:ext cx="43924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1600" y="33265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528" y="188640"/>
            <a:ext cx="849694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Назовите объекты на карте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162880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Шотландия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65313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Англия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436510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Уэльс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270892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Северная Ирландия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5" name="Рисунок 14" descr="znak+voprosa-500x500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484785"/>
            <a:ext cx="1368151" cy="828000"/>
          </a:xfrm>
          <a:prstGeom prst="rect">
            <a:avLst/>
          </a:prstGeom>
        </p:spPr>
      </p:pic>
      <p:pic>
        <p:nvPicPr>
          <p:cNvPr id="16" name="Рисунок 15" descr="znak+voprosa-500x500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924944"/>
            <a:ext cx="1368000" cy="792000"/>
          </a:xfrm>
          <a:prstGeom prst="rect">
            <a:avLst/>
          </a:prstGeom>
        </p:spPr>
      </p:pic>
      <p:pic>
        <p:nvPicPr>
          <p:cNvPr id="17" name="Рисунок 16" descr="znak+voprosa-500x500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293096"/>
            <a:ext cx="1368152" cy="792000"/>
          </a:xfrm>
          <a:prstGeom prst="rect">
            <a:avLst/>
          </a:prstGeom>
        </p:spPr>
      </p:pic>
      <p:pic>
        <p:nvPicPr>
          <p:cNvPr id="18" name="Рисунок 17" descr="znak+voprosa-500x500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653136"/>
            <a:ext cx="1368152" cy="792000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Ирина\Pictures\мал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5229200"/>
            <a:ext cx="576007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35292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Назовите </a:t>
            </a:r>
            <a:r>
              <a:rPr lang="ru-RU" sz="3200" dirty="0" smtClean="0">
                <a:solidFill>
                  <a:schemeClr val="tx1"/>
                </a:solidFill>
              </a:rPr>
              <a:t>королевский дворец в Лондоне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.images.cdn.fotopedia.com/flickr-192982969-image/London/Museums/Buckingham_Palace/Buckingham_Palace.jpg"/>
          <p:cNvPicPr>
            <a:picLocks noChangeAspect="1" noChangeArrowheads="1"/>
          </p:cNvPicPr>
          <p:nvPr/>
        </p:nvPicPr>
        <p:blipFill>
          <a:blip r:embed="rId2" cstate="print"/>
          <a:srcRect r="49993" b="50000"/>
          <a:stretch>
            <a:fillRect/>
          </a:stretch>
        </p:blipFill>
        <p:spPr bwMode="auto">
          <a:xfrm>
            <a:off x="-2052736" y="908720"/>
            <a:ext cx="3240360" cy="2520280"/>
          </a:xfrm>
          <a:prstGeom prst="rect">
            <a:avLst/>
          </a:prstGeom>
          <a:noFill/>
        </p:spPr>
      </p:pic>
      <p:pic>
        <p:nvPicPr>
          <p:cNvPr id="3" name="Picture 2" descr="http://i.images.cdn.fotopedia.com/flickr-192982969-image/London/Museums/Buckingham_Palace/Buckingham_Palace.jpg"/>
          <p:cNvPicPr>
            <a:picLocks noChangeAspect="1" noChangeArrowheads="1"/>
          </p:cNvPicPr>
          <p:nvPr/>
        </p:nvPicPr>
        <p:blipFill>
          <a:blip r:embed="rId2" cstate="print"/>
          <a:srcRect t="50002" r="49993"/>
          <a:stretch>
            <a:fillRect/>
          </a:stretch>
        </p:blipFill>
        <p:spPr bwMode="auto">
          <a:xfrm>
            <a:off x="-2052736" y="3717032"/>
            <a:ext cx="3240360" cy="2520276"/>
          </a:xfrm>
          <a:prstGeom prst="rect">
            <a:avLst/>
          </a:prstGeom>
          <a:noFill/>
        </p:spPr>
      </p:pic>
      <p:pic>
        <p:nvPicPr>
          <p:cNvPr id="4" name="Picture 2" descr="http://i.images.cdn.fotopedia.com/flickr-192982969-image/London/Museums/Buckingham_Palace/Buckingham_Palace.jpg"/>
          <p:cNvPicPr>
            <a:picLocks noChangeAspect="1" noChangeArrowheads="1"/>
          </p:cNvPicPr>
          <p:nvPr/>
        </p:nvPicPr>
        <p:blipFill>
          <a:blip r:embed="rId2" cstate="print"/>
          <a:srcRect l="49998" b="49994"/>
          <a:stretch>
            <a:fillRect/>
          </a:stretch>
        </p:blipFill>
        <p:spPr bwMode="auto">
          <a:xfrm>
            <a:off x="7884368" y="980728"/>
            <a:ext cx="3240360" cy="2520280"/>
          </a:xfrm>
          <a:prstGeom prst="rect">
            <a:avLst/>
          </a:prstGeom>
          <a:noFill/>
        </p:spPr>
      </p:pic>
      <p:pic>
        <p:nvPicPr>
          <p:cNvPr id="5" name="Picture 2" descr="http://i.images.cdn.fotopedia.com/flickr-192982969-image/London/Museums/Buckingham_Palace/Buckingham_Palace.jpg"/>
          <p:cNvPicPr>
            <a:picLocks noChangeAspect="1" noChangeArrowheads="1"/>
          </p:cNvPicPr>
          <p:nvPr/>
        </p:nvPicPr>
        <p:blipFill>
          <a:blip r:embed="rId2" cstate="print"/>
          <a:srcRect l="49998" t="50005"/>
          <a:stretch>
            <a:fillRect/>
          </a:stretch>
        </p:blipFill>
        <p:spPr bwMode="auto">
          <a:xfrm>
            <a:off x="-1620180" y="3501008"/>
            <a:ext cx="3240360" cy="2519720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Ирина\Pictures\мал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7993" y="5373216"/>
            <a:ext cx="576007" cy="12241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13125 C -0.00209 -0.12199 0.01007 -0.12384 0.02187 -0.12268 C 0.03489 -0.11551 0.04826 -0.11759 0.06215 -0.11412 C 0.08906 -0.1074 0.11545 -0.10162 0.14271 -0.09676 C 0.15104 -0.09143 0.15816 -0.08912 0.16701 -0.08611 C 0.19149 -0.06944 0.16059 -0.08865 0.18802 -0.07754 C 0.19149 -0.07615 0.19427 -0.07268 0.19757 -0.07106 C 0.2033 -0.06828 0.20937 -0.06689 0.21528 -0.06458 C 0.22274 -0.06157 0.23107 -0.06088 0.23802 -0.05601 C 0.25521 -0.04421 0.27743 -0.03055 0.296 -0.02384 C 0.30677 -0.01504 0.31823 -0.01064 0.32986 -0.00439 C 0.36146 0.01297 0.39427 0.02176 0.42656 0.03658 C 0.43281 0.03959 0.43958 0.04051 0.446 0.04283 C 0.44809 0.04352 0.45035 0.04422 0.45243 0.04514 C 0.46701 0.05162 0.48003 0.06227 0.49444 0.06875 C 0.50208 0.07223 0.50937 0.07292 0.51684 0.07732 C 0.52934 0.08473 0.5408 0.09468 0.55399 0.09885 C 0.55989 0.10278 0.56632 0.10486 0.57187 0.10949 C 0.57812 0.11459 0.5835 0.12153 0.58958 0.12686 C 0.59305 0.12986 0.59722 0.13056 0.60069 0.13334 C 0.6092 0.13959 0.61771 0.14561 0.62639 0.15047 C 0.63437 0.16088 0.64114 0.16436 0.65087 0.17199 C 0.67083 0.18774 0.65816 0.18264 0.67187 0.18704 C 0.67257 0.18774 0.6901 0.2051 0.69253 0.20857 C 0.69653 0.21343 0.70104 0.21991 0.70573 0.22361 C 0.72482 0.2382 0.74427 0.25278 0.76371 0.26667 C 0.7691 0.27037 0.77482 0.27292 0.77986 0.27732 C 0.78819 0.28473 0.79687 0.29074 0.80573 0.29676 C 0.81528 0.30324 0.82344 0.31181 0.83316 0.31829 C 0.83785 0.32153 0.84062 0.32824 0.84444 0.33334 C 0.84826 0.33843 0.85416 0.34028 0.85885 0.34399 C 0.86649 0.35903 0.88298 0.37871 0.896 0.38496 C 0.90677 0.39931 0.91753 0.41343 0.9283 0.42778 C 0.93316 0.43426 0.93507 0.44167 0.94114 0.44723 C 0.94219 0.44931 0.94357 0.45139 0.94444 0.45371 C 0.94583 0.45787 0.94757 0.46667 0.94757 0.4669 C 0.94635 0.48426 0.94844 0.49352 0.93802 0.50324 C 0.93316 0.5125 0.92517 0.5176 0.91701 0.52037 C 0.90955 0.52709 0.89982 0.52801 0.89114 0.53102 C 0.86232 0.54098 0.83194 0.54375 0.80243 0.54838 C 0.79114 0.55811 0.80156 0.5507 0.77656 0.55486 C 0.72986 0.56297 0.75399 0.56111 0.66857 0.56343 C 0.65364 0.56829 0.64045 0.57037 0.625 0.57199 C 0.61215 0.57662 0.5993 0.57778 0.58628 0.58056 C 0.42899 0.57894 0.43489 0.59792 0.35087 0.5676 C 0.35035 0.56551 0.35 0.5632 0.3493 0.56111 C 0.34844 0.5588 0.3467 0.55718 0.346 0.55486 C 0.34444 0.55 0.34392 0.54468 0.34271 0.53982 C 0.34166 0.53542 0.33958 0.52686 0.33958 0.52709 C 0.34045 0.47894 0.33785 0.43403 0.3493 0.38912 C 0.3526 0.37593 0.35278 0.36181 0.35573 0.34838 C 0.35694 0.34306 0.35903 0.33473 0.36059 0.32894 C 0.36163 0.32547 0.36371 0.31829 0.36371 0.31852 C 0.36753 0.28149 0.37587 0.24491 0.38142 0.20857 C 0.38403 0.19121 0.38576 0.17431 0.38802 0.15695 C 0.38871 0.15116 0.39114 0.13982 0.39114 0.14005 C 0.39166 0.12686 0.39166 0.11389 0.39271 0.10093 C 0.39323 0.09445 0.39566 0.0882 0.396 0.08172 C 0.39722 0.06088 0.39618 0.04005 0.39757 0.01922 C 0.39809 0.01088 0.40191 0.01274 0.40573 0.01274 " pathEditMode="fixed" rAng="0" ptsTypes="fffffffffffffffffffffffffffffffffffffffffffffffffffffffffffA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0" y="36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65 0.03727 C 0.10312 0.04352 0.11406 0.04075 0.15104 0.03936 C 0.16406 0.03681 0.17691 0.03612 0.1901 0.03287 C 0.20729 0.02871 0.22396 0.02107 0.24149 0.01783 C 0.25538 0.01158 0.24757 0.01412 0.26493 0.01158 C 0.28073 0.00371 0.29722 -0.00208 0.31337 -0.00787 C 0.31857 -0.00972 0.32361 -0.01365 0.32899 -0.01435 C 0.34114 -0.0162 0.35434 -0.01759 0.36632 -0.02291 C 0.37344 -0.02615 0.38142 -0.02754 0.38819 -0.03148 C 0.39028 -0.03263 0.39201 -0.03518 0.39444 -0.03588 C 0.39791 -0.0368 0.40156 -0.03588 0.40538 -0.03588 " pathEditMode="relative" rAng="0" ptsTypes="ffffffffffA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3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0509 L -0.32674 0.00023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71267 -0.0053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9752" y="4941168"/>
            <a:ext cx="43924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864096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Соединив буквы, вы узнаете, в какой стране Соединенного Королевства живет </a:t>
            </a:r>
          </a:p>
          <a:p>
            <a:pPr algn="ctr"/>
            <a:r>
              <a:rPr lang="ru-RU" sz="3200" dirty="0" err="1" smtClean="0"/>
              <a:t>Лохнесское</a:t>
            </a:r>
            <a:r>
              <a:rPr lang="ru-RU" sz="3200" dirty="0" smtClean="0"/>
              <a:t> чудовище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268760"/>
            <a:ext cx="720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</a:rPr>
              <a:t>S</a:t>
            </a:r>
            <a:endParaRPr lang="ru-RU" sz="115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4293096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</a:rPr>
              <a:t>c</a:t>
            </a:r>
            <a:endParaRPr lang="ru-RU" sz="115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1484784"/>
            <a:ext cx="6480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</a:rPr>
              <a:t>o</a:t>
            </a:r>
            <a:endParaRPr lang="ru-RU" sz="115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995952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</a:rPr>
              <a:t>t</a:t>
            </a:r>
            <a:endParaRPr lang="ru-RU" sz="115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1412776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</a:rPr>
              <a:t>l</a:t>
            </a:r>
            <a:endParaRPr lang="ru-RU" sz="115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2420888"/>
            <a:ext cx="8640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</a:rPr>
              <a:t>a</a:t>
            </a:r>
            <a:endParaRPr lang="ru-RU" sz="115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3573016"/>
            <a:ext cx="9361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</a:rPr>
              <a:t>n</a:t>
            </a:r>
            <a:endParaRPr lang="ru-RU" sz="115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484784"/>
            <a:ext cx="5760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</a:rPr>
              <a:t>d</a:t>
            </a:r>
            <a:endParaRPr lang="ru-RU" sz="115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://www.travelliving.ru/upload/post/item/2011/102/1302712568_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424936" cy="4653137"/>
          </a:xfrm>
          <a:prstGeom prst="rect">
            <a:avLst/>
          </a:prstGeom>
          <a:noFill/>
        </p:spPr>
      </p:pic>
      <p:pic>
        <p:nvPicPr>
          <p:cNvPr id="15364" name="Picture 4" descr="http://www.travelliving.ru/upload/post/item/2011/102/1302712340_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568952" cy="4644008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2197 C -0.03681 0.13806 -0.03872 0.25416 -0.03941 0.30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34783E-7 C -0.14774 -0.04394 -0.29531 -0.08719 -0.35434 -0.10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29 -0.00185 C -0.10296 0.13645 -0.14462 0.27475 -0.16129 0.330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0833 C 0.10799 -0.0925 0.20399 -0.19287 0.24236 -0.232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91212E-6 C -0.11667 0.13576 -0.23334 0.27151 -0.28004 0.32586 " pathEditMode="relative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8048 C 0.00052 -0.09967 0.0007 -0.11864 0.00157 -0.13783 C 0.00261 -0.16142 0.01025 -0.18455 0.01389 -0.20745 C 0.01615 -0.22202 0.01667 -0.2382 0.02309 -0.25046 C 0.02413 -0.26064 0.02535 -0.2685 0.02917 -0.27729 C 0.03091 -0.28168 0.03542 -0.28955 0.03542 -0.28931 C 0.03594 -0.29232 0.03577 -0.29533 0.03698 -0.29764 C 0.03785 -0.29903 0.04879 -0.31221 0.0507 -0.31406 C 0.05799 -0.32863 0.0724 -0.32817 0.08455 -0.33048 C 0.18507 -0.32886 0.19011 -0.34829 0.24775 -0.3099 C 0.25139 -0.30227 0.2566 -0.2981 0.26146 -0.29163 C 0.26198 -0.28885 0.26198 -0.28585 0.26302 -0.2833 C 0.26476 -0.27891 0.26927 -0.27104 0.26927 -0.27081 C 0.26979 -0.2685 0.27222 -0.25416 0.27222 -0.25254 C 0.27222 -0.23543 0.27205 -0.21832 0.27066 -0.20143 C 0.27049 -0.19819 0.26459 -0.19033 0.26302 -0.18918 C 0.25278 -0.18062 0.2316 -0.17484 0.21997 -0.17276 C 0.20834 -0.16466 0.20504 -0.16605 0.18924 -0.16443 C 0.17709 -0.15888 0.16476 -0.15634 0.15226 -0.15217 C 0.14931 -0.1524 0.13282 -0.15264 0.12622 -0.15634 C 0.11702 -0.16142 0.1099 -0.17414 0.1 -0.18085 C 0.09427 -0.19241 0.08559 -0.20005 0.08004 -0.21161 C 0.07813 -0.22849 0.07587 -0.24283 0.08004 -0.26087 C 0.08143 -0.26688 0.1007 -0.28469 0.10313 -0.28538 C 0.11337 -0.28816 0.1257 -0.28816 0.13542 -0.29348 C 0.14861 -0.30065 0.15834 -0.30412 0.17222 -0.30597 C 0.1783 -0.30874 0.18299 -0.31452 0.18924 -0.31614 C 0.21181 -0.32215 0.23403 -0.33025 0.25695 -0.33464 C 0.28073 -0.33326 0.28802 -0.33164 0.30764 -0.3284 C 0.31788 -0.3203 0.3342 -0.31475 0.34618 -0.31198 C 0.35365 -0.3055 0.36233 -0.30412 0.37066 -0.29972 C 0.38525 -0.29186 0.39879 -0.28469 0.41077 -0.27104 C 0.41302 -0.2685 0.41459 -0.26549 0.41684 -0.26295 C 0.42136 -0.25786 0.42604 -0.25347 0.43073 -0.24861 C 0.4342 -0.24514 0.43681 -0.24029 0.43993 -0.23612 C 0.44202 -0.23335 0.44618 -0.22803 0.44618 -0.2278 C 0.44879 -0.21461 0.45 -0.20074 0.45226 -0.18709 C 0.45174 -0.16929 0.45261 -0.15125 0.4507 -0.13367 C 0.45 -0.12766 0.44722 -0.12234 0.44462 -0.11725 C 0.44202 -0.11239 0.43698 -0.10291 0.43698 -0.10268 C 0.43403 -0.09112 0.43091 -0.08487 0.42622 -0.07424 C 0.41771 -0.05527 0.41042 -0.03816 0.39688 -0.02521 C 0.39219 -0.02081 0.38646 -0.0185 0.38143 -0.0148 C 0.37275 -0.00832 0.36476 0.00116 0.35538 0.00555 C 0.34636 0.01758 0.34132 0.01688 0.33073 0.02405 C 0.32917 0.02521 0.32795 0.02729 0.32622 0.02822 C 0.31702 0.0333 0.31337 0.03215 0.30608 0.03839 C 0.29514 0.04764 0.28837 0.06267 0.27535 0.06707 C 0.2658 0.07563 0.25278 0.07979 0.2415 0.08349 C 0.23993 0.08557 0.23872 0.08788 0.23698 0.08973 C 0.23403 0.09274 0.22761 0.09783 0.22761 0.09806 C 0.22292 0.10777 0.21788 0.11008 0.2092 0.11008 " pathEditMode="relative" rAng="0" ptsTypes="ffffffffff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1 0.00856 C -0.09114 0.00948 -0.1526 0.01041 -0.17726 0.010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3 -0.02359 C -0.03038 -0.01896 -0.01961 -0.0252 -0.02795 -0.01549 C -0.03263 -0.00994 -0.03767 -0.00485 -0.04323 -0.00115 C -0.05017 0.00347 -0.05573 0.0037 -0.06336 0.00509 C -0.07152 0.0044 -0.07968 0.00463 -0.08784 0.00301 C -0.09323 0.00185 -0.0993 -0.00347 -0.10486 -0.00508 C -0.11093 -0.0067 -0.12326 -0.00925 -0.12326 -0.00902 C -0.13003 -0.01364 -0.13628 -0.0141 -0.14323 -0.01734 C -0.16666 -0.02844 -0.15 -0.02428 -0.171 -0.02775 C -0.18489 -0.03677 -0.20191 -0.0407 -0.21718 -0.04417 C -0.22882 -0.04694 -0.23941 -0.05411 -0.25104 -0.05643 C -0.27777 -0.06151 -0.29652 -0.06313 -0.32482 -0.06452 C -0.36388 -0.0858 -0.40954 -0.0636 -0.45104 -0.07678 C -0.48802 -0.07608 -0.52482 -0.07608 -0.5618 -0.07493 C -0.57361 -0.07446 -0.58368 -0.06822 -0.59566 -0.0666 C -0.61024 -0.05712 -0.62621 -0.05619 -0.64166 -0.05018 C -0.65034 -0.04694 -0.65642 -0.03839 -0.66475 -0.03376 C -0.671 -0.02567 -0.67395 -0.01665 -0.67864 -0.00717 C -0.68229 0.0118 -0.68437 0.02498 -0.68628 0.04603 C -0.6868 0.05967 -0.68698 0.07355 -0.68784 0.08719 C -0.68836 0.09552 -0.69375 0.09945 -0.69704 0.10546 C -0.70555 0.12142 -0.71441 0.139 -0.72638 0.15056 C -0.73524 0.16837 -0.7401 0.18918 -0.74323 0.20999 C -0.7427 0.2278 -0.74288 0.24561 -0.74166 0.26342 C -0.74097 0.27359 -0.73368 0.27961 -0.72795 0.28377 C -0.71406 0.29418 -0.70121 0.30458 -0.68784 0.31661 C -0.67986 0.32378 -0.67552 0.33233 -0.66632 0.33719 C -0.64513 0.36541 -0.671 0.33349 -0.65555 0.34737 C -0.65312 0.34968 -0.64583 0.36217 -0.64479 0.36379 C -0.63628 0.37604 -0.62013 0.39478 -0.60798 0.39848 C -0.60642 0.40056 -0.6052 0.4031 -0.60329 0.40472 C -0.60191 0.40588 -0.59982 0.40495 -0.59861 0.40657 C -0.59375 0.41328 -0.58836 0.42692 -0.58628 0.43525 C -0.5868 0.45514 -0.58698 0.47503 -0.58784 0.49492 C -0.58819 0.50232 -0.59305 0.50902 -0.59566 0.51527 C -0.60312 0.53284 -0.61354 0.53724 -0.62795 0.54186 C -0.65416 0.54024 -0.68107 0.54394 -0.70642 0.53562 C -0.70816 0.53516 -0.7092 0.53238 -0.71093 0.53146 C -0.7217 0.5266 -0.73507 0.52221 -0.74635 0.51943 C -0.77691 0.50232 -0.73593 0.52406 -0.76944 0.50902 C -0.78645 0.50162 -0.79913 0.47803 -0.80937 0.45999 C -0.81284 0.45375 -0.81718 0.44288 -0.81875 0.43525 C -0.81996 0.42947 -0.81961 0.42253 -0.8217 0.41698 C -0.82343 0.41189 -0.82691 0.40888 -0.82951 0.40472 C -0.83003 0.39732 -0.82934 0.38946 -0.8309 0.38229 C -0.83142 0.37951 -0.83454 0.37859 -0.83559 0.37604 C -0.83698 0.37281 -0.83871 0.35431 -0.83871 0.35361 C -0.84114 0.30944 -0.84253 0.25417 -0.81718 0.2204 C -0.81406 0.20791 -0.81805 0.2204 -0.81093 0.20791 C -0.8092 0.20468 -0.80573 0.19519 -0.80329 0.19149 C -0.78871 0.16929 -0.76927 0.16004 -0.74791 0.1568 C -0.72882 0.14408 -0.70156 0.13923 -0.68784 0.16282 C -0.68454 0.18062 -0.68923 0.16328 -0.68177 0.1753 C -0.67708 0.18294 -0.67361 0.19357 -0.66944 0.2019 C -0.66458 0.21161 -0.65781 0.21924 -0.65243 0.2285 C -0.64652 0.23867 -0.64375 0.25 -0.63559 0.25717 C -0.63159 0.26758 -0.62552 0.27868 -0.62013 0.28793 C -0.6177 0.30181 -0.61007 0.31245 -0.60486 0.3247 C -0.60017 0.33603 -0.59652 0.3469 -0.59097 0.35754 C -0.58663 0.37489 -0.58125 0.38876 -0.57413 0.40472 C -0.56614 0.42253 -0.5651 0.43109 -0.55243 0.44357 C -0.54965 0.45583 -0.54375 0.46578 -0.53871 0.47641 C -0.53402 0.48613 -0.53073 0.49862 -0.52326 0.50486 C -0.51875 0.51411 -0.51319 0.51735 -0.50642 0.52359 C -0.4934 0.53539 -0.47986 0.54348 -0.46475 0.55019 C -0.45729 0.55736 -0.45434 0.55828 -0.44479 0.5606 C -0.44218 0.56268 -0.43993 0.56476 -0.43715 0.56638 C -0.4342 0.56823 -0.42795 0.57077 -0.42795 0.571 C -0.41267 0.58534 -0.43281 0.56776 -0.41093 0.57863 C -0.4085 0.57979 -0.40729 0.58349 -0.40486 0.58488 C -0.39687 0.58927 -0.38698 0.58997 -0.37864 0.59112 C -0.35052 0.6006 -0.3177 0.59991 -0.28941 0.60153 C -0.27986 0.60107 -0.22951 0.60592 -0.20329 0.5969 C -0.19357 0.59413 -0.18333 0.5902 -0.17413 0.58488 C -0.16805 0.58141 -0.15555 0.57493 -0.15555 0.57517 C -0.15347 0.57262 -0.15156 0.57054 -0.14948 0.56869 C -0.14652 0.56568 -0.14027 0.5606 -0.14027 0.5606 C -0.13576 0.55134 -0.12951 0.54556 -0.1217 0.54186 C -0.11545 0.52891 -0.12274 0.54117 -0.11406 0.53354 C -0.11007 0.52984 -0.10711 0.52521 -0.10329 0.52105 C -0.09982 0.51249 -0.09323 0.50417 -0.09097 0.49492 C -0.08854 0.48497 -0.09027 0.49029 -0.08489 0.4785 C -0.08038 0.44959 -0.08663 0.48566 -0.0802 0.45999 C -0.07882 0.45444 -0.07708 0.44357 -0.07708 0.44357 C -0.0776 0.41559 -0.07777 0.38761 -0.07864 0.35962 C -0.07899 0.34875 -0.08385 0.34459 -0.08628 0.33511 C -0.0927 0.30944 -0.10104 0.28099 -0.11875 0.26527 C -0.16215 0.26735 -0.15329 0.26504 -0.18177 0.27776 C -0.19496 0.29533 -0.17812 0.27359 -0.19097 0.28793 C -0.196 0.29348 -0.19791 0.29949 -0.20329 0.30435 C -0.21128 0.32054 -0.20902 0.31661 -0.2125 0.33511 C -0.21666 0.35662 -0.21562 0.34667 -0.21562 0.33511 " pathEditMode="relative" rAng="0" ptsTypes="fffffffffffffffffffffffffffffffffffffffffffffffffffffffffffffffffffffffffffffffffffffffffff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00" y="2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9752" y="4941168"/>
            <a:ext cx="43924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www.townsketch.com/Portals/0/articles/alex/Great_Bri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568952" cy="60486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64096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Найдите столицы каждой из стран Соединенного Королевства</a:t>
            </a:r>
            <a:endParaRPr lang="ru-RU" sz="3200" dirty="0"/>
          </a:p>
        </p:txBody>
      </p:sp>
      <p:sp>
        <p:nvSpPr>
          <p:cNvPr id="9" name="Овал 8"/>
          <p:cNvSpPr/>
          <p:nvPr/>
        </p:nvSpPr>
        <p:spPr>
          <a:xfrm>
            <a:off x="4716016" y="2708920"/>
            <a:ext cx="1800200" cy="72000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915816" y="3284984"/>
            <a:ext cx="1800200" cy="72008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131840" y="5157192"/>
            <a:ext cx="1800200" cy="72000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76056" y="5013176"/>
            <a:ext cx="1800200" cy="72000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Ирина\Pictures\мал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7993" y="5301208"/>
            <a:ext cx="576007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9752" y="4941168"/>
            <a:ext cx="43924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260648"/>
            <a:ext cx="770485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Сравните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908720"/>
          <a:ext cx="7704855" cy="5256583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40000"/>
                    <a:lumOff val="60000"/>
                  </a:schemeClr>
                </a:solidFill>
                <a:tableStyleId>{8A107856-5554-42FB-B03E-39F5DBC370BA}</a:tableStyleId>
              </a:tblPr>
              <a:tblGrid>
                <a:gridCol w="2568285"/>
                <a:gridCol w="2568285"/>
                <a:gridCol w="2568285"/>
              </a:tblGrid>
              <a:tr h="56068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Страна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Герб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Символ</a:t>
                      </a:r>
                      <a:endParaRPr lang="ru-RU" sz="2800" dirty="0"/>
                    </a:p>
                  </a:txBody>
                  <a:tcPr anchor="ctr"/>
                </a:tc>
              </a:tr>
              <a:tr h="117397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Англия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7397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Шотландия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7397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Уэльс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7397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Северная Ирландия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1222526120_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372200" y="2708920"/>
            <a:ext cx="1368152" cy="1008112"/>
          </a:xfrm>
          <a:prstGeom prst="rect">
            <a:avLst/>
          </a:prstGeom>
        </p:spPr>
      </p:pic>
      <p:pic>
        <p:nvPicPr>
          <p:cNvPr id="8" name="Рисунок 7" descr="ciceklerin_anlamlari_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933056"/>
            <a:ext cx="1368153" cy="1008008"/>
          </a:xfrm>
          <a:prstGeom prst="rect">
            <a:avLst/>
          </a:prstGeom>
        </p:spPr>
      </p:pic>
      <p:pic>
        <p:nvPicPr>
          <p:cNvPr id="9" name="Рисунок 8" descr="dphclub.com_12372044900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5085184"/>
            <a:ext cx="1368152" cy="1008112"/>
          </a:xfrm>
          <a:prstGeom prst="rect">
            <a:avLst/>
          </a:prstGeom>
        </p:spPr>
      </p:pic>
      <p:pic>
        <p:nvPicPr>
          <p:cNvPr id="10" name="Рисунок 9" descr="nir-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04051" y="5157192"/>
            <a:ext cx="935898" cy="936000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8" descr="http://upload.wikimedia.org/wikipedia/commons/thumb/b/bd/Royal_Arms_of_the_Kingdom_of_Scotland.svg/320px-Royal_Arms_of_the_Kingdom_of_Scotland.svg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76044" y="2780928"/>
            <a:ext cx="791913" cy="936000"/>
          </a:xfrm>
          <a:prstGeom prst="rect">
            <a:avLst/>
          </a:prstGeom>
          <a:noFill/>
        </p:spPr>
      </p:pic>
      <p:pic>
        <p:nvPicPr>
          <p:cNvPr id="16" name="Picture 4" descr="http://1.bp.blogspot.com/-poHoX-PqmWE/TueyB2wZYOI/AAAAAAAABps/T4n6i2pF81g/s1600/Coat_of_Arms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76017" y="1628800"/>
            <a:ext cx="791966" cy="936064"/>
          </a:xfrm>
          <a:prstGeom prst="rect">
            <a:avLst/>
          </a:prstGeom>
          <a:noFill/>
        </p:spPr>
      </p:pic>
      <p:pic>
        <p:nvPicPr>
          <p:cNvPr id="17" name="Picture 6" descr="Герб Уэльса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75956" y="3933056"/>
            <a:ext cx="792088" cy="936000"/>
          </a:xfrm>
          <a:prstGeom prst="rect">
            <a:avLst/>
          </a:prstGeom>
          <a:noFill/>
        </p:spPr>
      </p:pic>
      <p:pic>
        <p:nvPicPr>
          <p:cNvPr id="15" name="Рисунок 14" descr="roza_ingrid_bergman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372200" y="1556792"/>
            <a:ext cx="1368152" cy="10081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Users\Ирина\Pictures\мал.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276871"/>
            <a:ext cx="2394345" cy="4068000"/>
          </a:xfrm>
          <a:prstGeom prst="rect">
            <a:avLst/>
          </a:prstGeom>
          <a:noFill/>
        </p:spPr>
      </p:pic>
      <p:pic>
        <p:nvPicPr>
          <p:cNvPr id="9" name="Picture 2" descr="C:\Users\Ирина\Pictures\мал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692696"/>
            <a:ext cx="1914165" cy="406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592" y="404664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Дорогие ребята, мы снова встречаем наших друзей Мишу Инина</a:t>
            </a:r>
          </a:p>
          <a:p>
            <a:pPr algn="ctr"/>
            <a:r>
              <a:rPr lang="ru-RU" sz="2800" dirty="0" smtClean="0"/>
              <a:t> и Робина </a:t>
            </a:r>
            <a:r>
              <a:rPr lang="ru-RU" sz="2800" dirty="0" err="1" smtClean="0"/>
              <a:t>Маквизарда</a:t>
            </a:r>
            <a:endParaRPr lang="ru-RU" sz="2800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2747803" y="2911814"/>
            <a:ext cx="2671618" cy="1394413"/>
          </a:xfrm>
          <a:prstGeom prst="wedgeEllipseCallout">
            <a:avLst>
              <a:gd name="adj1" fmla="val -70149"/>
              <a:gd name="adj2" fmla="val -210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Робин, что ты можешь рассказать о своей стране?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9752" y="4941168"/>
            <a:ext cx="43924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82809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Наши знания о Соединенном Королевстве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07976" y="127714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1124744"/>
            <a:ext cx="741682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2400" dirty="0" smtClean="0"/>
              <a:t>Кто является официальной главой государства Великобритании?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Какой океан омывает Великобританию?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На какой реке расположена столица Великобритании?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Национальный музыкальный инструмент </a:t>
            </a:r>
          </a:p>
          <a:p>
            <a:pPr marL="457200" indent="-457200"/>
            <a:r>
              <a:rPr lang="ru-RU" sz="2400" dirty="0" smtClean="0"/>
              <a:t>в Шотландии- это</a:t>
            </a:r>
          </a:p>
          <a:p>
            <a:pPr marL="457200" indent="-457200"/>
            <a:r>
              <a:rPr lang="ru-RU" sz="2400" dirty="0" smtClean="0"/>
              <a:t> 5)    Где находится  Тауэр?  </a:t>
            </a:r>
          </a:p>
          <a:p>
            <a:pPr marL="457200" indent="-457200">
              <a:buAutoNum type="arabicParenR"/>
            </a:pP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515719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Королева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515719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Арфа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515719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Атлантический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515719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Темза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429309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волынка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768" y="429309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Тихий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707904" y="4293096"/>
            <a:ext cx="1194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Лондон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429309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Белфаст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C:\Users\Ирина\Pictures\мал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5085184"/>
            <a:ext cx="576007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1041 C 0.14167 -0.22988 0.30712 -0.44935 0.37326 -0.537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0" y="-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2775 C 0.14479 -0.21832 0.28976 -0.40865 0.34774 -0.4847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-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1.40611E-6 C -0.10712 -0.15888 -0.21407 -0.31753 -0.25695 -0.38113 " pathEditMode="relative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1341 C 0.10955 -0.06545 0.21927 -0.11748 0.26302 -0.13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-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58 0.01018 C 0.0724 -0.03423 0.07622 -0.07863 0.07778 -0.096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9752" y="4941168"/>
            <a:ext cx="43924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82809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Соотнесите страну и столицу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134076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Англия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234888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Шотландия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328498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Уэльс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4293096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Северная Ирландия</a:t>
            </a:r>
            <a:endParaRPr lang="ru-RU" sz="2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4048" y="1340768"/>
            <a:ext cx="2448272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Белфаст</a:t>
            </a:r>
            <a:endParaRPr lang="ru-RU" sz="2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4048" y="2348880"/>
            <a:ext cx="2448272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Кардифф</a:t>
            </a:r>
            <a:endParaRPr lang="ru-RU" sz="28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4048" y="3501008"/>
            <a:ext cx="2448272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Лондон</a:t>
            </a:r>
            <a:endParaRPr lang="ru-RU" sz="28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04048" y="4653136"/>
            <a:ext cx="2448272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Эдинбург</a:t>
            </a:r>
            <a:endParaRPr lang="ru-RU" sz="2800" dirty="0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Ирина\Pictures\мал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5085184"/>
            <a:ext cx="576007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3146 L 0.0158 0.472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2081 L 0.0158 -0.304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104 L 0.0158 -0.304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3146 L 0.0158 0.178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9752" y="4941168"/>
            <a:ext cx="43924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82809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Соотнесите страну и изображение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112474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Англия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112474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Шотландия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364502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Уэльс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96136" y="342900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Северная Ирландия</a:t>
            </a:r>
            <a:endParaRPr lang="ru-RU" sz="2800" dirty="0"/>
          </a:p>
        </p:txBody>
      </p:sp>
      <p:pic>
        <p:nvPicPr>
          <p:cNvPr id="1026" name="Picture 2" descr="http://img1.liveinternet.ru/images/attach/b/4/103/458/103458017_large_00011375029125_001ellf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85184"/>
            <a:ext cx="1872207" cy="1440160"/>
          </a:xfrm>
          <a:prstGeom prst="rect">
            <a:avLst/>
          </a:prstGeom>
          <a:noFill/>
        </p:spPr>
      </p:pic>
      <p:pic>
        <p:nvPicPr>
          <p:cNvPr id="1028" name="Picture 4" descr="http://cacatu.ru/getfile/pid:public_464607/tp:image/attid:0/659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437112"/>
            <a:ext cx="1872208" cy="1440160"/>
          </a:xfrm>
          <a:prstGeom prst="rect">
            <a:avLst/>
          </a:prstGeom>
          <a:noFill/>
        </p:spPr>
      </p:pic>
      <p:pic>
        <p:nvPicPr>
          <p:cNvPr id="16" name="Picture 2" descr="http://www.turspeak.ru/sites/default/files/imagecache/full/Cardiff_Castle_keep_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157192"/>
            <a:ext cx="1872208" cy="1440160"/>
          </a:xfrm>
          <a:prstGeom prst="rect">
            <a:avLst/>
          </a:prstGeom>
          <a:noFill/>
        </p:spPr>
      </p:pic>
      <p:pic>
        <p:nvPicPr>
          <p:cNvPr id="1032" name="Picture 8" descr="http://cdn2.stbm.it/zingarate/gallery/foto/francia/le-destinazioni-d-europa-da-raggiungere-nel-2013/belfast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653136"/>
            <a:ext cx="1872208" cy="1440160"/>
          </a:xfrm>
          <a:prstGeom prst="rect">
            <a:avLst/>
          </a:prstGeom>
          <a:noFill/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Ирина\Pictures\мал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7993" y="5301208"/>
            <a:ext cx="576007" cy="12241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05521 -0.48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24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0.02082 L 0.35434 -0.377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17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4 -0.03217 L -0.40156 -0.084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2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-0.04189 L -0.09445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Назовите профессию англичанина </a:t>
            </a:r>
          </a:p>
          <a:p>
            <a:pPr algn="ctr"/>
            <a:r>
              <a:rPr lang="ru-RU" sz="3200" dirty="0" smtClean="0"/>
              <a:t>Кристофера </a:t>
            </a:r>
            <a:r>
              <a:rPr lang="ru-RU" sz="3200" dirty="0" err="1" smtClean="0"/>
              <a:t>Рена</a:t>
            </a:r>
            <a:endParaRPr lang="ru-RU" sz="3200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67544" y="1628800"/>
            <a:ext cx="4032448" cy="144016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3356992"/>
            <a:ext cx="4032448" cy="144016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67544" y="5085184"/>
            <a:ext cx="4032448" cy="144016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198884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Архитектор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371703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Политик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544522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Писатель</a:t>
            </a:r>
            <a:endParaRPr lang="ru-RU" sz="2800" dirty="0"/>
          </a:p>
        </p:txBody>
      </p:sp>
      <p:pic>
        <p:nvPicPr>
          <p:cNvPr id="12" name="Picture 8" descr="http://s002.radikal.ru/i199/1002/05/77ab8a4d562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356992"/>
            <a:ext cx="1512000" cy="1224138"/>
          </a:xfrm>
          <a:prstGeom prst="rect">
            <a:avLst/>
          </a:prstGeom>
          <a:noFill/>
        </p:spPr>
      </p:pic>
      <p:pic>
        <p:nvPicPr>
          <p:cNvPr id="13" name="Picture 8" descr="http://s002.radikal.ru/i199/1002/05/77ab8a4d562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5085184"/>
            <a:ext cx="1512000" cy="1224138"/>
          </a:xfrm>
          <a:prstGeom prst="rect">
            <a:avLst/>
          </a:prstGeom>
          <a:noFill/>
        </p:spPr>
      </p:pic>
      <p:pic>
        <p:nvPicPr>
          <p:cNvPr id="21506" name="Picture 2" descr="http://www.detkityumen.ru/media/forum/9683557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1700808"/>
            <a:ext cx="1512168" cy="1586190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Ирина\Pictures\мал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5229200"/>
            <a:ext cx="576007" cy="12241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 этом сидит спикер во время заседания палаты лордов</a:t>
            </a:r>
            <a:endParaRPr lang="ru-RU" sz="3200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67544" y="1628800"/>
            <a:ext cx="4032448" cy="144016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3284984"/>
            <a:ext cx="4032448" cy="144016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67544" y="4941168"/>
            <a:ext cx="4032448" cy="144016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584" y="371703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 мешке с шерстью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206084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 мешке с опилками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537321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 троне</a:t>
            </a:r>
            <a:endParaRPr lang="ru-RU" sz="2800" dirty="0"/>
          </a:p>
        </p:txBody>
      </p:sp>
      <p:pic>
        <p:nvPicPr>
          <p:cNvPr id="21512" name="Picture 8" descr="http://s002.radikal.ru/i199/1002/05/77ab8a4d562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1" y="4941168"/>
            <a:ext cx="1512169" cy="1224136"/>
          </a:xfrm>
          <a:prstGeom prst="rect">
            <a:avLst/>
          </a:prstGeom>
          <a:noFill/>
        </p:spPr>
      </p:pic>
      <p:pic>
        <p:nvPicPr>
          <p:cNvPr id="13" name="Picture 8" descr="http://s002.radikal.ru/i199/1002/05/77ab8a4d562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1348" y="1700806"/>
            <a:ext cx="1512000" cy="1224138"/>
          </a:xfrm>
          <a:prstGeom prst="rect">
            <a:avLst/>
          </a:prstGeom>
          <a:noFill/>
        </p:spPr>
      </p:pic>
      <p:pic>
        <p:nvPicPr>
          <p:cNvPr id="22530" name="Picture 2" descr="http://www.detkityumen.ru/media/forum/9683557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212976"/>
            <a:ext cx="1512168" cy="1586190"/>
          </a:xfrm>
          <a:prstGeom prst="rect">
            <a:avLst/>
          </a:prstGeom>
          <a:noFill/>
        </p:spPr>
      </p:pic>
      <p:sp>
        <p:nvSpPr>
          <p:cNvPr id="14" name="Управляющая кнопка: возврат 13">
            <a:hlinkClick r:id="rId4" action="ppaction://hlinksldjump" highlightClick="1"/>
          </p:cNvPr>
          <p:cNvSpPr/>
          <p:nvPr/>
        </p:nvSpPr>
        <p:spPr>
          <a:xfrm>
            <a:off x="8676456" y="6525344"/>
            <a:ext cx="467544" cy="332656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Ирина\Pictures\мал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5157192"/>
            <a:ext cx="576007" cy="12241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9752" y="4941168"/>
            <a:ext cx="43924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3rdplanet.ru/wp-content/uploads/2012/07/big-ben-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7704856" cy="5400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260648"/>
            <a:ext cx="770485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Здание парламента </a:t>
            </a:r>
            <a:r>
              <a:rPr lang="ru-RU" sz="3200" dirty="0" smtClean="0"/>
              <a:t>и </a:t>
            </a:r>
            <a:r>
              <a:rPr lang="ru-RU" sz="3200" dirty="0" err="1" smtClean="0"/>
              <a:t>Биг</a:t>
            </a:r>
            <a:r>
              <a:rPr lang="ru-RU" sz="3200" dirty="0" smtClean="0"/>
              <a:t> Бен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firepic.org/3/images/2013-07/15/w02h8y7czrb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7704856" cy="540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770485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Колесо обозрения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9.ifotki.info/org/8765102a3f009b9ed3f65f4cc423201a58512f10733395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7704856" cy="540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770485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Букингемский дворец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avelliving.ru/upload/post/item/2010/361/1293539578_me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7704856" cy="53688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770485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Водопад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s3-eu-west-1.amazonaws.com/youroute-media/system/photos/images/000/016/581/c5f977e28b0454c7a14fd4b84ee246dfb766404a_show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7704856" cy="56886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770485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Собор Святого Давида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hlinkClick r:id="rId2" action="ppaction://hlinksldjump"/>
          </p:cNvPr>
          <p:cNvSpPr/>
          <p:nvPr/>
        </p:nvSpPr>
        <p:spPr>
          <a:xfrm>
            <a:off x="1907704" y="4581128"/>
            <a:ext cx="568863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1979712" y="1412776"/>
            <a:ext cx="547260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1907704" y="2564904"/>
            <a:ext cx="5688632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1979712" y="3573016"/>
            <a:ext cx="5544616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2" action="ppaction://hlinksldjump"/>
          </p:cNvPr>
          <p:cNvSpPr/>
          <p:nvPr/>
        </p:nvSpPr>
        <p:spPr>
          <a:xfrm>
            <a:off x="1929757" y="5471972"/>
            <a:ext cx="568863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1475656" y="1052736"/>
            <a:ext cx="6106053" cy="4723740"/>
            <a:chOff x="1524000" y="1424540"/>
            <a:chExt cx="6106053" cy="493976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524000" y="4893860"/>
              <a:ext cx="6084000" cy="57960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рямоугольник 4"/>
            <p:cNvSpPr/>
            <p:nvPr/>
          </p:nvSpPr>
          <p:spPr>
            <a:xfrm>
              <a:off x="1524000" y="1764020"/>
              <a:ext cx="6084000" cy="57960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1524000" y="2807300"/>
              <a:ext cx="6084000" cy="57960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1524000" y="3850580"/>
              <a:ext cx="6084000" cy="579600"/>
            </a:xfrm>
            <a:custGeom>
              <a:avLst/>
              <a:gdLst>
                <a:gd name="connsiteX0" fmla="*/ 0 w 6084000"/>
                <a:gd name="connsiteY0" fmla="*/ 0 h 579600"/>
                <a:gd name="connsiteX1" fmla="*/ 6084000 w 6084000"/>
                <a:gd name="connsiteY1" fmla="*/ 0 h 579600"/>
                <a:gd name="connsiteX2" fmla="*/ 6084000 w 6084000"/>
                <a:gd name="connsiteY2" fmla="*/ 579600 h 579600"/>
                <a:gd name="connsiteX3" fmla="*/ 0 w 6084000"/>
                <a:gd name="connsiteY3" fmla="*/ 579600 h 579600"/>
                <a:gd name="connsiteX4" fmla="*/ 0 w 6084000"/>
                <a:gd name="connsiteY4" fmla="*/ 0 h 57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000" h="579600">
                  <a:moveTo>
                    <a:pt x="0" y="0"/>
                  </a:moveTo>
                  <a:lnTo>
                    <a:pt x="6084000" y="0"/>
                  </a:lnTo>
                  <a:lnTo>
                    <a:pt x="6084000" y="579600"/>
                  </a:lnTo>
                  <a:lnTo>
                    <a:pt x="0" y="579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2186" tIns="479044" rIns="472186" bIns="163576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300" kern="12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813643" y="4511884"/>
              <a:ext cx="5792865" cy="721456"/>
            </a:xfrm>
            <a:custGeom>
              <a:avLst/>
              <a:gdLst>
                <a:gd name="connsiteX0" fmla="*/ 0 w 5792865"/>
                <a:gd name="connsiteY0" fmla="*/ 113162 h 678960"/>
                <a:gd name="connsiteX1" fmla="*/ 33144 w 5792865"/>
                <a:gd name="connsiteY1" fmla="*/ 33144 h 678960"/>
                <a:gd name="connsiteX2" fmla="*/ 113162 w 5792865"/>
                <a:gd name="connsiteY2" fmla="*/ 0 h 678960"/>
                <a:gd name="connsiteX3" fmla="*/ 5679703 w 5792865"/>
                <a:gd name="connsiteY3" fmla="*/ 0 h 678960"/>
                <a:gd name="connsiteX4" fmla="*/ 5759721 w 5792865"/>
                <a:gd name="connsiteY4" fmla="*/ 33144 h 678960"/>
                <a:gd name="connsiteX5" fmla="*/ 5792865 w 5792865"/>
                <a:gd name="connsiteY5" fmla="*/ 113162 h 678960"/>
                <a:gd name="connsiteX6" fmla="*/ 5792865 w 5792865"/>
                <a:gd name="connsiteY6" fmla="*/ 565798 h 678960"/>
                <a:gd name="connsiteX7" fmla="*/ 5759721 w 5792865"/>
                <a:gd name="connsiteY7" fmla="*/ 645816 h 678960"/>
                <a:gd name="connsiteX8" fmla="*/ 5679703 w 5792865"/>
                <a:gd name="connsiteY8" fmla="*/ 678960 h 678960"/>
                <a:gd name="connsiteX9" fmla="*/ 113162 w 5792865"/>
                <a:gd name="connsiteY9" fmla="*/ 678960 h 678960"/>
                <a:gd name="connsiteX10" fmla="*/ 33144 w 5792865"/>
                <a:gd name="connsiteY10" fmla="*/ 645816 h 678960"/>
                <a:gd name="connsiteX11" fmla="*/ 0 w 5792865"/>
                <a:gd name="connsiteY11" fmla="*/ 565798 h 678960"/>
                <a:gd name="connsiteX12" fmla="*/ 0 w 5792865"/>
                <a:gd name="connsiteY12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92865" h="678960">
                  <a:moveTo>
                    <a:pt x="0" y="113162"/>
                  </a:moveTo>
                  <a:cubicBezTo>
                    <a:pt x="0" y="83150"/>
                    <a:pt x="11922" y="54366"/>
                    <a:pt x="33144" y="33144"/>
                  </a:cubicBezTo>
                  <a:cubicBezTo>
                    <a:pt x="54366" y="11922"/>
                    <a:pt x="83149" y="0"/>
                    <a:pt x="113162" y="0"/>
                  </a:cubicBezTo>
                  <a:lnTo>
                    <a:pt x="5679703" y="0"/>
                  </a:lnTo>
                  <a:cubicBezTo>
                    <a:pt x="5709715" y="0"/>
                    <a:pt x="5738499" y="11922"/>
                    <a:pt x="5759721" y="33144"/>
                  </a:cubicBezTo>
                  <a:cubicBezTo>
                    <a:pt x="5780943" y="54366"/>
                    <a:pt x="5792865" y="83149"/>
                    <a:pt x="5792865" y="113162"/>
                  </a:cubicBezTo>
                  <a:lnTo>
                    <a:pt x="5792865" y="565798"/>
                  </a:lnTo>
                  <a:cubicBezTo>
                    <a:pt x="5792865" y="595810"/>
                    <a:pt x="5780943" y="624594"/>
                    <a:pt x="5759721" y="645816"/>
                  </a:cubicBezTo>
                  <a:cubicBezTo>
                    <a:pt x="5738499" y="667038"/>
                    <a:pt x="5709716" y="678960"/>
                    <a:pt x="5679703" y="678960"/>
                  </a:cubicBezTo>
                  <a:lnTo>
                    <a:pt x="113162" y="678960"/>
                  </a:lnTo>
                  <a:cubicBezTo>
                    <a:pt x="83150" y="678960"/>
                    <a:pt x="54366" y="667038"/>
                    <a:pt x="33144" y="645816"/>
                  </a:cubicBezTo>
                  <a:cubicBezTo>
                    <a:pt x="11922" y="624594"/>
                    <a:pt x="0" y="595811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4117" tIns="33144" rIns="194117" bIns="33144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546053" y="5784704"/>
              <a:ext cx="6084000" cy="57960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1835696" y="5445224"/>
              <a:ext cx="5792865" cy="678960"/>
            </a:xfrm>
            <a:custGeom>
              <a:avLst/>
              <a:gdLst>
                <a:gd name="connsiteX0" fmla="*/ 0 w 5792865"/>
                <a:gd name="connsiteY0" fmla="*/ 113162 h 678960"/>
                <a:gd name="connsiteX1" fmla="*/ 33144 w 5792865"/>
                <a:gd name="connsiteY1" fmla="*/ 33144 h 678960"/>
                <a:gd name="connsiteX2" fmla="*/ 113162 w 5792865"/>
                <a:gd name="connsiteY2" fmla="*/ 0 h 678960"/>
                <a:gd name="connsiteX3" fmla="*/ 5679703 w 5792865"/>
                <a:gd name="connsiteY3" fmla="*/ 0 h 678960"/>
                <a:gd name="connsiteX4" fmla="*/ 5759721 w 5792865"/>
                <a:gd name="connsiteY4" fmla="*/ 33144 h 678960"/>
                <a:gd name="connsiteX5" fmla="*/ 5792865 w 5792865"/>
                <a:gd name="connsiteY5" fmla="*/ 113162 h 678960"/>
                <a:gd name="connsiteX6" fmla="*/ 5792865 w 5792865"/>
                <a:gd name="connsiteY6" fmla="*/ 565798 h 678960"/>
                <a:gd name="connsiteX7" fmla="*/ 5759721 w 5792865"/>
                <a:gd name="connsiteY7" fmla="*/ 645816 h 678960"/>
                <a:gd name="connsiteX8" fmla="*/ 5679703 w 5792865"/>
                <a:gd name="connsiteY8" fmla="*/ 678960 h 678960"/>
                <a:gd name="connsiteX9" fmla="*/ 113162 w 5792865"/>
                <a:gd name="connsiteY9" fmla="*/ 678960 h 678960"/>
                <a:gd name="connsiteX10" fmla="*/ 33144 w 5792865"/>
                <a:gd name="connsiteY10" fmla="*/ 645816 h 678960"/>
                <a:gd name="connsiteX11" fmla="*/ 0 w 5792865"/>
                <a:gd name="connsiteY11" fmla="*/ 565798 h 678960"/>
                <a:gd name="connsiteX12" fmla="*/ 0 w 5792865"/>
                <a:gd name="connsiteY12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92865" h="678960">
                  <a:moveTo>
                    <a:pt x="0" y="113162"/>
                  </a:moveTo>
                  <a:cubicBezTo>
                    <a:pt x="0" y="83150"/>
                    <a:pt x="11922" y="54366"/>
                    <a:pt x="33144" y="33144"/>
                  </a:cubicBezTo>
                  <a:cubicBezTo>
                    <a:pt x="54366" y="11922"/>
                    <a:pt x="83149" y="0"/>
                    <a:pt x="113162" y="0"/>
                  </a:cubicBezTo>
                  <a:lnTo>
                    <a:pt x="5679703" y="0"/>
                  </a:lnTo>
                  <a:cubicBezTo>
                    <a:pt x="5709715" y="0"/>
                    <a:pt x="5738499" y="11922"/>
                    <a:pt x="5759721" y="33144"/>
                  </a:cubicBezTo>
                  <a:cubicBezTo>
                    <a:pt x="5780943" y="54366"/>
                    <a:pt x="5792865" y="83149"/>
                    <a:pt x="5792865" y="113162"/>
                  </a:cubicBezTo>
                  <a:lnTo>
                    <a:pt x="5792865" y="565798"/>
                  </a:lnTo>
                  <a:cubicBezTo>
                    <a:pt x="5792865" y="595810"/>
                    <a:pt x="5780943" y="624594"/>
                    <a:pt x="5759721" y="645816"/>
                  </a:cubicBezTo>
                  <a:cubicBezTo>
                    <a:pt x="5738499" y="667038"/>
                    <a:pt x="5709716" y="678960"/>
                    <a:pt x="5679703" y="678960"/>
                  </a:cubicBezTo>
                  <a:lnTo>
                    <a:pt x="113162" y="678960"/>
                  </a:lnTo>
                  <a:cubicBezTo>
                    <a:pt x="83150" y="678960"/>
                    <a:pt x="54366" y="667038"/>
                    <a:pt x="33144" y="645816"/>
                  </a:cubicBezTo>
                  <a:cubicBezTo>
                    <a:pt x="11922" y="624594"/>
                    <a:pt x="0" y="595811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4117" tIns="33144" rIns="194117" bIns="33144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Игра</a:t>
              </a:r>
              <a:endParaRPr lang="ru-RU" sz="3200" kern="1200" dirty="0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807405" y="1424540"/>
              <a:ext cx="5798354" cy="678960"/>
            </a:xfrm>
            <a:custGeom>
              <a:avLst/>
              <a:gdLst>
                <a:gd name="connsiteX0" fmla="*/ 0 w 5798354"/>
                <a:gd name="connsiteY0" fmla="*/ 113162 h 678960"/>
                <a:gd name="connsiteX1" fmla="*/ 33144 w 5798354"/>
                <a:gd name="connsiteY1" fmla="*/ 33144 h 678960"/>
                <a:gd name="connsiteX2" fmla="*/ 113162 w 5798354"/>
                <a:gd name="connsiteY2" fmla="*/ 0 h 678960"/>
                <a:gd name="connsiteX3" fmla="*/ 5685192 w 5798354"/>
                <a:gd name="connsiteY3" fmla="*/ 0 h 678960"/>
                <a:gd name="connsiteX4" fmla="*/ 5765210 w 5798354"/>
                <a:gd name="connsiteY4" fmla="*/ 33144 h 678960"/>
                <a:gd name="connsiteX5" fmla="*/ 5798354 w 5798354"/>
                <a:gd name="connsiteY5" fmla="*/ 113162 h 678960"/>
                <a:gd name="connsiteX6" fmla="*/ 5798354 w 5798354"/>
                <a:gd name="connsiteY6" fmla="*/ 565798 h 678960"/>
                <a:gd name="connsiteX7" fmla="*/ 5765210 w 5798354"/>
                <a:gd name="connsiteY7" fmla="*/ 645816 h 678960"/>
                <a:gd name="connsiteX8" fmla="*/ 5685192 w 5798354"/>
                <a:gd name="connsiteY8" fmla="*/ 678960 h 678960"/>
                <a:gd name="connsiteX9" fmla="*/ 113162 w 5798354"/>
                <a:gd name="connsiteY9" fmla="*/ 678960 h 678960"/>
                <a:gd name="connsiteX10" fmla="*/ 33144 w 5798354"/>
                <a:gd name="connsiteY10" fmla="*/ 645816 h 678960"/>
                <a:gd name="connsiteX11" fmla="*/ 0 w 5798354"/>
                <a:gd name="connsiteY11" fmla="*/ 565798 h 678960"/>
                <a:gd name="connsiteX12" fmla="*/ 0 w 5798354"/>
                <a:gd name="connsiteY12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98354" h="678960">
                  <a:moveTo>
                    <a:pt x="0" y="113162"/>
                  </a:moveTo>
                  <a:cubicBezTo>
                    <a:pt x="0" y="83150"/>
                    <a:pt x="11922" y="54366"/>
                    <a:pt x="33144" y="33144"/>
                  </a:cubicBezTo>
                  <a:cubicBezTo>
                    <a:pt x="54366" y="11922"/>
                    <a:pt x="83149" y="0"/>
                    <a:pt x="113162" y="0"/>
                  </a:cubicBezTo>
                  <a:lnTo>
                    <a:pt x="5685192" y="0"/>
                  </a:lnTo>
                  <a:cubicBezTo>
                    <a:pt x="5715204" y="0"/>
                    <a:pt x="5743988" y="11922"/>
                    <a:pt x="5765210" y="33144"/>
                  </a:cubicBezTo>
                  <a:cubicBezTo>
                    <a:pt x="5786432" y="54366"/>
                    <a:pt x="5798354" y="83149"/>
                    <a:pt x="5798354" y="113162"/>
                  </a:cubicBezTo>
                  <a:lnTo>
                    <a:pt x="5798354" y="565798"/>
                  </a:lnTo>
                  <a:cubicBezTo>
                    <a:pt x="5798354" y="595810"/>
                    <a:pt x="5786432" y="624594"/>
                    <a:pt x="5765210" y="645816"/>
                  </a:cubicBezTo>
                  <a:cubicBezTo>
                    <a:pt x="5743988" y="667038"/>
                    <a:pt x="5715205" y="678960"/>
                    <a:pt x="5685192" y="678960"/>
                  </a:cubicBezTo>
                  <a:lnTo>
                    <a:pt x="113162" y="678960"/>
                  </a:lnTo>
                  <a:cubicBezTo>
                    <a:pt x="83150" y="678960"/>
                    <a:pt x="54366" y="667038"/>
                    <a:pt x="33144" y="645816"/>
                  </a:cubicBezTo>
                  <a:cubicBezTo>
                    <a:pt x="11922" y="624594"/>
                    <a:pt x="0" y="595811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4117" tIns="33144" rIns="194117" bIns="3314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Информационная справка</a:t>
              </a:r>
              <a:endParaRPr lang="ru-RU" sz="32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813643" y="2467820"/>
              <a:ext cx="5792865" cy="678960"/>
            </a:xfrm>
            <a:custGeom>
              <a:avLst/>
              <a:gdLst>
                <a:gd name="connsiteX0" fmla="*/ 0 w 5792865"/>
                <a:gd name="connsiteY0" fmla="*/ 113162 h 678960"/>
                <a:gd name="connsiteX1" fmla="*/ 33144 w 5792865"/>
                <a:gd name="connsiteY1" fmla="*/ 33144 h 678960"/>
                <a:gd name="connsiteX2" fmla="*/ 113162 w 5792865"/>
                <a:gd name="connsiteY2" fmla="*/ 0 h 678960"/>
                <a:gd name="connsiteX3" fmla="*/ 5679703 w 5792865"/>
                <a:gd name="connsiteY3" fmla="*/ 0 h 678960"/>
                <a:gd name="connsiteX4" fmla="*/ 5759721 w 5792865"/>
                <a:gd name="connsiteY4" fmla="*/ 33144 h 678960"/>
                <a:gd name="connsiteX5" fmla="*/ 5792865 w 5792865"/>
                <a:gd name="connsiteY5" fmla="*/ 113162 h 678960"/>
                <a:gd name="connsiteX6" fmla="*/ 5792865 w 5792865"/>
                <a:gd name="connsiteY6" fmla="*/ 565798 h 678960"/>
                <a:gd name="connsiteX7" fmla="*/ 5759721 w 5792865"/>
                <a:gd name="connsiteY7" fmla="*/ 645816 h 678960"/>
                <a:gd name="connsiteX8" fmla="*/ 5679703 w 5792865"/>
                <a:gd name="connsiteY8" fmla="*/ 678960 h 678960"/>
                <a:gd name="connsiteX9" fmla="*/ 113162 w 5792865"/>
                <a:gd name="connsiteY9" fmla="*/ 678960 h 678960"/>
                <a:gd name="connsiteX10" fmla="*/ 33144 w 5792865"/>
                <a:gd name="connsiteY10" fmla="*/ 645816 h 678960"/>
                <a:gd name="connsiteX11" fmla="*/ 0 w 5792865"/>
                <a:gd name="connsiteY11" fmla="*/ 565798 h 678960"/>
                <a:gd name="connsiteX12" fmla="*/ 0 w 5792865"/>
                <a:gd name="connsiteY12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92865" h="678960">
                  <a:moveTo>
                    <a:pt x="0" y="113162"/>
                  </a:moveTo>
                  <a:cubicBezTo>
                    <a:pt x="0" y="83150"/>
                    <a:pt x="11922" y="54366"/>
                    <a:pt x="33144" y="33144"/>
                  </a:cubicBezTo>
                  <a:cubicBezTo>
                    <a:pt x="54366" y="11922"/>
                    <a:pt x="83149" y="0"/>
                    <a:pt x="113162" y="0"/>
                  </a:cubicBezTo>
                  <a:lnTo>
                    <a:pt x="5679703" y="0"/>
                  </a:lnTo>
                  <a:cubicBezTo>
                    <a:pt x="5709715" y="0"/>
                    <a:pt x="5738499" y="11922"/>
                    <a:pt x="5759721" y="33144"/>
                  </a:cubicBezTo>
                  <a:cubicBezTo>
                    <a:pt x="5780943" y="54366"/>
                    <a:pt x="5792865" y="83149"/>
                    <a:pt x="5792865" y="113162"/>
                  </a:cubicBezTo>
                  <a:lnTo>
                    <a:pt x="5792865" y="565798"/>
                  </a:lnTo>
                  <a:cubicBezTo>
                    <a:pt x="5792865" y="595810"/>
                    <a:pt x="5780943" y="624594"/>
                    <a:pt x="5759721" y="645816"/>
                  </a:cubicBezTo>
                  <a:cubicBezTo>
                    <a:pt x="5738499" y="667038"/>
                    <a:pt x="5709716" y="678960"/>
                    <a:pt x="5679703" y="678960"/>
                  </a:cubicBezTo>
                  <a:lnTo>
                    <a:pt x="113162" y="678960"/>
                  </a:lnTo>
                  <a:cubicBezTo>
                    <a:pt x="83150" y="678960"/>
                    <a:pt x="54366" y="667038"/>
                    <a:pt x="33144" y="645816"/>
                  </a:cubicBezTo>
                  <a:cubicBezTo>
                    <a:pt x="11922" y="624594"/>
                    <a:pt x="0" y="595811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4117" tIns="33144" rIns="194117" bIns="3314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Достопримечательности</a:t>
              </a:r>
              <a:endParaRPr lang="ru-RU" sz="32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813643" y="3511100"/>
              <a:ext cx="5792865" cy="678960"/>
            </a:xfrm>
            <a:custGeom>
              <a:avLst/>
              <a:gdLst>
                <a:gd name="connsiteX0" fmla="*/ 0 w 5792865"/>
                <a:gd name="connsiteY0" fmla="*/ 113162 h 678960"/>
                <a:gd name="connsiteX1" fmla="*/ 33144 w 5792865"/>
                <a:gd name="connsiteY1" fmla="*/ 33144 h 678960"/>
                <a:gd name="connsiteX2" fmla="*/ 113162 w 5792865"/>
                <a:gd name="connsiteY2" fmla="*/ 0 h 678960"/>
                <a:gd name="connsiteX3" fmla="*/ 5679703 w 5792865"/>
                <a:gd name="connsiteY3" fmla="*/ 0 h 678960"/>
                <a:gd name="connsiteX4" fmla="*/ 5759721 w 5792865"/>
                <a:gd name="connsiteY4" fmla="*/ 33144 h 678960"/>
                <a:gd name="connsiteX5" fmla="*/ 5792865 w 5792865"/>
                <a:gd name="connsiteY5" fmla="*/ 113162 h 678960"/>
                <a:gd name="connsiteX6" fmla="*/ 5792865 w 5792865"/>
                <a:gd name="connsiteY6" fmla="*/ 565798 h 678960"/>
                <a:gd name="connsiteX7" fmla="*/ 5759721 w 5792865"/>
                <a:gd name="connsiteY7" fmla="*/ 645816 h 678960"/>
                <a:gd name="connsiteX8" fmla="*/ 5679703 w 5792865"/>
                <a:gd name="connsiteY8" fmla="*/ 678960 h 678960"/>
                <a:gd name="connsiteX9" fmla="*/ 113162 w 5792865"/>
                <a:gd name="connsiteY9" fmla="*/ 678960 h 678960"/>
                <a:gd name="connsiteX10" fmla="*/ 33144 w 5792865"/>
                <a:gd name="connsiteY10" fmla="*/ 645816 h 678960"/>
                <a:gd name="connsiteX11" fmla="*/ 0 w 5792865"/>
                <a:gd name="connsiteY11" fmla="*/ 565798 h 678960"/>
                <a:gd name="connsiteX12" fmla="*/ 0 w 5792865"/>
                <a:gd name="connsiteY12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92865" h="678960">
                  <a:moveTo>
                    <a:pt x="0" y="113162"/>
                  </a:moveTo>
                  <a:cubicBezTo>
                    <a:pt x="0" y="83150"/>
                    <a:pt x="11922" y="54366"/>
                    <a:pt x="33144" y="33144"/>
                  </a:cubicBezTo>
                  <a:cubicBezTo>
                    <a:pt x="54366" y="11922"/>
                    <a:pt x="83149" y="0"/>
                    <a:pt x="113162" y="0"/>
                  </a:cubicBezTo>
                  <a:lnTo>
                    <a:pt x="5679703" y="0"/>
                  </a:lnTo>
                  <a:cubicBezTo>
                    <a:pt x="5709715" y="0"/>
                    <a:pt x="5738499" y="11922"/>
                    <a:pt x="5759721" y="33144"/>
                  </a:cubicBezTo>
                  <a:cubicBezTo>
                    <a:pt x="5780943" y="54366"/>
                    <a:pt x="5792865" y="83149"/>
                    <a:pt x="5792865" y="113162"/>
                  </a:cubicBezTo>
                  <a:lnTo>
                    <a:pt x="5792865" y="565798"/>
                  </a:lnTo>
                  <a:cubicBezTo>
                    <a:pt x="5792865" y="595810"/>
                    <a:pt x="5780943" y="624594"/>
                    <a:pt x="5759721" y="645816"/>
                  </a:cubicBezTo>
                  <a:cubicBezTo>
                    <a:pt x="5738499" y="667038"/>
                    <a:pt x="5709716" y="678960"/>
                    <a:pt x="5679703" y="678960"/>
                  </a:cubicBezTo>
                  <a:lnTo>
                    <a:pt x="113162" y="678960"/>
                  </a:lnTo>
                  <a:cubicBezTo>
                    <a:pt x="83150" y="678960"/>
                    <a:pt x="54366" y="667038"/>
                    <a:pt x="33144" y="645816"/>
                  </a:cubicBezTo>
                  <a:cubicBezTo>
                    <a:pt x="11922" y="624594"/>
                    <a:pt x="0" y="595811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4117" tIns="33144" rIns="194117" bIns="3314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Проверь себя</a:t>
              </a:r>
              <a:endParaRPr lang="ru-RU" sz="3200" kern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99692" y="400506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Кроссворд</a:t>
            </a:r>
            <a:endParaRPr lang="ru-RU" sz="3200" dirty="0"/>
          </a:p>
        </p:txBody>
      </p:sp>
      <p:sp>
        <p:nvSpPr>
          <p:cNvPr id="26" name="Прямоугольник 25">
            <a:hlinkClick r:id="rId3" action="ppaction://hlinksldjump"/>
          </p:cNvPr>
          <p:cNvSpPr/>
          <p:nvPr/>
        </p:nvSpPr>
        <p:spPr>
          <a:xfrm>
            <a:off x="1835696" y="1052736"/>
            <a:ext cx="568863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rId4" action="ppaction://hlinksldjump"/>
          </p:cNvPr>
          <p:cNvSpPr/>
          <p:nvPr/>
        </p:nvSpPr>
        <p:spPr>
          <a:xfrm>
            <a:off x="1835696" y="2060848"/>
            <a:ext cx="568863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hlinkClick r:id="rId5" action="ppaction://hlinksldjump"/>
          </p:cNvPr>
          <p:cNvSpPr/>
          <p:nvPr/>
        </p:nvSpPr>
        <p:spPr>
          <a:xfrm>
            <a:off x="1835696" y="3068960"/>
            <a:ext cx="5688632" cy="64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hlinkClick r:id="rId6" action="ppaction://hlinksldjump"/>
          </p:cNvPr>
          <p:cNvSpPr/>
          <p:nvPr/>
        </p:nvSpPr>
        <p:spPr>
          <a:xfrm>
            <a:off x="1763688" y="4005064"/>
            <a:ext cx="568863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hlinkClick r:id="rId7" action="ppaction://hlinksldjump"/>
          </p:cNvPr>
          <p:cNvSpPr/>
          <p:nvPr/>
        </p:nvSpPr>
        <p:spPr>
          <a:xfrm>
            <a:off x="1835696" y="4869160"/>
            <a:ext cx="5760640" cy="64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55576" y="260648"/>
            <a:ext cx="770485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Содержание</a:t>
            </a:r>
            <a:endParaRPr lang="ru-RU" sz="3200" dirty="0"/>
          </a:p>
        </p:txBody>
      </p:sp>
      <p:sp>
        <p:nvSpPr>
          <p:cNvPr id="31" name="Управляющая кнопка: возврат 30">
            <a:hlinkClick r:id="rId8" action="ppaction://hlinksldjump" highlightClick="1"/>
          </p:cNvPr>
          <p:cNvSpPr/>
          <p:nvPr/>
        </p:nvSpPr>
        <p:spPr>
          <a:xfrm>
            <a:off x="8676456" y="6525344"/>
            <a:ext cx="467544" cy="332656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60648"/>
            <a:ext cx="770485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Национальный музей Кардиффа</a:t>
            </a:r>
            <a:endParaRPr lang="ru-RU" sz="3200" dirty="0"/>
          </a:p>
        </p:txBody>
      </p:sp>
      <p:pic>
        <p:nvPicPr>
          <p:cNvPr id="11266" name="Picture 2" descr="http://upload.wikimedia.org/wikipedia/commons/1/17/Amgueddfa_Genedlaethol_Cymru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7704856" cy="568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Овал 40"/>
          <p:cNvSpPr/>
          <p:nvPr/>
        </p:nvSpPr>
        <p:spPr>
          <a:xfrm>
            <a:off x="6084168" y="227687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522920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Вороны- знаменитый символ этого здания</a:t>
            </a:r>
            <a:endParaRPr lang="ru-RU" sz="3200" dirty="0"/>
          </a:p>
        </p:txBody>
      </p:sp>
      <p:sp>
        <p:nvSpPr>
          <p:cNvPr id="20" name="Овал 19"/>
          <p:cNvSpPr/>
          <p:nvPr/>
        </p:nvSpPr>
        <p:spPr>
          <a:xfrm>
            <a:off x="1331640" y="155679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Т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331640" y="227687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А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331640" y="443711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Р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331640" y="299695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У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331640" y="371703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Э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1547664" y="980728"/>
            <a:ext cx="360040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884368" y="6093296"/>
            <a:ext cx="720080" cy="36004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71800" y="5877272"/>
            <a:ext cx="2304256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правила</a:t>
            </a:r>
            <a:endParaRPr lang="ru-RU" sz="3200" dirty="0"/>
          </a:p>
        </p:txBody>
      </p:sp>
      <p:sp>
        <p:nvSpPr>
          <p:cNvPr id="16" name="Овал 15"/>
          <p:cNvSpPr/>
          <p:nvPr/>
        </p:nvSpPr>
        <p:spPr>
          <a:xfrm>
            <a:off x="539552" y="2204864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123728" y="227687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grpSp>
        <p:nvGrpSpPr>
          <p:cNvPr id="5" name="Группа 40"/>
          <p:cNvGrpSpPr/>
          <p:nvPr/>
        </p:nvGrpSpPr>
        <p:grpSpPr>
          <a:xfrm>
            <a:off x="539552" y="188640"/>
            <a:ext cx="7128792" cy="4320480"/>
            <a:chOff x="539552" y="188640"/>
            <a:chExt cx="7128792" cy="4320480"/>
          </a:xfrm>
        </p:grpSpPr>
        <p:sp>
          <p:nvSpPr>
            <p:cNvPr id="18" name="Овал 17"/>
            <p:cNvSpPr/>
            <p:nvPr/>
          </p:nvSpPr>
          <p:spPr>
            <a:xfrm>
              <a:off x="2915816" y="908720"/>
              <a:ext cx="792088" cy="72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srgbClr val="002060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3707904" y="2348880"/>
              <a:ext cx="792088" cy="72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srgbClr val="002060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5292080" y="2276872"/>
              <a:ext cx="792088" cy="72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srgbClr val="002060"/>
                </a:solidFill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4499992" y="908720"/>
              <a:ext cx="792088" cy="72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srgbClr val="002060"/>
                </a:solidFill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5292080" y="908720"/>
              <a:ext cx="792088" cy="72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srgbClr val="002060"/>
                </a:solidFill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6876256" y="908720"/>
              <a:ext cx="792088" cy="72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srgbClr val="002060"/>
                </a:solidFill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4499992" y="2276872"/>
              <a:ext cx="792088" cy="72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srgbClr val="002060"/>
                </a:solidFill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707904" y="188640"/>
              <a:ext cx="792088" cy="72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srgbClr val="002060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3707904" y="908720"/>
              <a:ext cx="792088" cy="72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srgbClr val="002060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3707904" y="1628800"/>
              <a:ext cx="792088" cy="72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srgbClr val="002060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6084168" y="908720"/>
              <a:ext cx="792088" cy="72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srgbClr val="002060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3707904" y="3068960"/>
              <a:ext cx="792088" cy="72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srgbClr val="002060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3707904" y="3789040"/>
              <a:ext cx="792088" cy="72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srgbClr val="002060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2915816" y="3717032"/>
              <a:ext cx="792088" cy="72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srgbClr val="002060"/>
                </a:solidFill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2123728" y="3717032"/>
              <a:ext cx="792088" cy="72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srgbClr val="002060"/>
                </a:solidFill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539552" y="3717032"/>
              <a:ext cx="792088" cy="72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14"/>
          <p:cNvGrpSpPr/>
          <p:nvPr/>
        </p:nvGrpSpPr>
        <p:grpSpPr>
          <a:xfrm>
            <a:off x="2339752" y="980728"/>
            <a:ext cx="6048672" cy="4104456"/>
            <a:chOff x="2771800" y="1196752"/>
            <a:chExt cx="6048672" cy="4104456"/>
          </a:xfrm>
        </p:grpSpPr>
        <p:grpSp>
          <p:nvGrpSpPr>
            <p:cNvPr id="4" name="Группа 12"/>
            <p:cNvGrpSpPr/>
            <p:nvPr/>
          </p:nvGrpSpPr>
          <p:grpSpPr>
            <a:xfrm>
              <a:off x="2771800" y="1196752"/>
              <a:ext cx="6048672" cy="4104456"/>
              <a:chOff x="2771800" y="1196752"/>
              <a:chExt cx="6048672" cy="4104456"/>
            </a:xfrm>
          </p:grpSpPr>
          <p:sp>
            <p:nvSpPr>
              <p:cNvPr id="10" name="Вертикальный свиток 9"/>
              <p:cNvSpPr/>
              <p:nvPr/>
            </p:nvSpPr>
            <p:spPr>
              <a:xfrm>
                <a:off x="2771800" y="1196752"/>
                <a:ext cx="6048672" cy="4104456"/>
              </a:xfrm>
              <a:prstGeom prst="verticalScroll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635897" y="1844824"/>
                <a:ext cx="453650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ru-RU" sz="24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Прочитайте задание и постарайтесь ответить на вопрос.</a:t>
                </a:r>
              </a:p>
              <a:p>
                <a:pPr marL="457200" indent="-457200">
                  <a:buAutoNum type="arabicPeriod"/>
                </a:pPr>
                <a:r>
                  <a:rPr lang="ru-RU" sz="24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Нажмите на стрелочку перед словом и проверьте свой ответ.</a:t>
                </a:r>
              </a:p>
              <a:p>
                <a:pPr marL="457200" indent="-457200">
                  <a:buAutoNum type="arabicPeriod"/>
                </a:pPr>
                <a:r>
                  <a:rPr lang="ru-RU" sz="24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По стрелочке перейдите на следующий слайд и т.д.</a:t>
                </a:r>
              </a:p>
              <a:p>
                <a:pPr marL="457200" indent="-457200">
                  <a:buAutoNum type="arabicPeriod"/>
                </a:pPr>
                <a:endParaRPr lang="ru-RU" sz="2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4" name="Скругленный прямоугольник 13"/>
            <p:cNvSpPr/>
            <p:nvPr/>
          </p:nvSpPr>
          <p:spPr>
            <a:xfrm>
              <a:off x="4355976" y="4869160"/>
              <a:ext cx="2592288" cy="36004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свернуть</a:t>
              </a:r>
              <a:endParaRPr lang="ru-RU" sz="2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30120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Шотландские фамилии начинаются с …</a:t>
            </a:r>
            <a:endParaRPr lang="ru-RU" sz="3200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1547664" y="980728"/>
            <a:ext cx="360040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884368" y="6093296"/>
            <a:ext cx="720080" cy="36004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123728" y="227687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39552" y="227687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0" y="2420888"/>
            <a:ext cx="432000" cy="360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31640" y="155679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Т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331640" y="227687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А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331640" y="443711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Р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331640" y="299695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У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331640" y="371703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Э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552" y="2276872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М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5736" y="2276872"/>
            <a:ext cx="694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К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915816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707904" y="2384884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292080" y="2314076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499992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292080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876256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499992" y="2314076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707904" y="260648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707904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707904" y="1676805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084168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707904" y="3092963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707904" y="3801041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915816" y="3730233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123728" y="3730233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539552" y="3730233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084168" y="2348880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30120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Эта страна называется страной  </a:t>
            </a:r>
          </a:p>
          <a:p>
            <a:pPr algn="ctr"/>
            <a:r>
              <a:rPr lang="ru-RU" sz="3200" dirty="0" smtClean="0"/>
              <a:t>замков и принцесс</a:t>
            </a:r>
            <a:endParaRPr lang="ru-RU" sz="3200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1547664" y="980728"/>
            <a:ext cx="360040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884368" y="6093296"/>
            <a:ext cx="720080" cy="36004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123728" y="227687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39552" y="227687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0" y="2492896"/>
            <a:ext cx="432000" cy="360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31640" y="155679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Т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331640" y="227687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А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331640" y="443711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Р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331640" y="299695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У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331640" y="371703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Э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552" y="2276872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М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5736" y="2276872"/>
            <a:ext cx="694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К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915816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707904" y="2384884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292080" y="2314076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499992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292080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876256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499992" y="2314076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707904" y="260648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707904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707904" y="1676805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084168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707904" y="3092963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707904" y="3801041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С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915816" y="3730233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Ь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123728" y="3730233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Л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539552" y="3730233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У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084168" y="2348880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0" y="3861048"/>
            <a:ext cx="432000" cy="360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30120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Он председательствует в палате лордов</a:t>
            </a:r>
            <a:endParaRPr lang="ru-RU" sz="3200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1547664" y="980728"/>
            <a:ext cx="360040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884368" y="6093296"/>
            <a:ext cx="720080" cy="36004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123728" y="227687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39552" y="227687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0" y="2492896"/>
            <a:ext cx="432000" cy="360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31640" y="155679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Т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331640" y="227687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А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331640" y="443711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Р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331640" y="299695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У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331640" y="371703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Э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552" y="2276872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М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5736" y="2276872"/>
            <a:ext cx="694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К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915816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707904" y="2384884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И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292080" y="2314076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499992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292080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876256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499992" y="2314076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707904" y="260648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Р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707904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Е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707904" y="1676805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К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084168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707904" y="3092963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П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707904" y="3801041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С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915816" y="3730233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Ь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123728" y="3730233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Л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539552" y="3730233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У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084168" y="2348880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7" name="Стрелка вверх 46"/>
          <p:cNvSpPr/>
          <p:nvPr/>
        </p:nvSpPr>
        <p:spPr>
          <a:xfrm>
            <a:off x="3923928" y="4653136"/>
            <a:ext cx="360000" cy="4320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0" y="3933056"/>
            <a:ext cx="432000" cy="360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30120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Известная частная школа в Великобритании</a:t>
            </a:r>
            <a:endParaRPr lang="ru-RU" sz="3200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1547664" y="980728"/>
            <a:ext cx="360040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884368" y="6093296"/>
            <a:ext cx="720080" cy="36004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123728" y="227687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39552" y="227687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0" y="2492896"/>
            <a:ext cx="432000" cy="360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31640" y="155679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Т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331640" y="227687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А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331640" y="443711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Р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331640" y="299695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У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331640" y="371703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Э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552" y="2276872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М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5736" y="2276872"/>
            <a:ext cx="694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К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915816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707904" y="2384884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И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292080" y="2314076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О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499992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292080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876256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499992" y="2314076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Т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707904" y="260648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Р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707904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Е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707904" y="1676805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К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084168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707904" y="3092963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П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707904" y="3801041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С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915816" y="3730233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Ь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123728" y="3730233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Л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539552" y="3730233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У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084168" y="2348880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Н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3131840" y="2564904"/>
            <a:ext cx="432000" cy="360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верх 44"/>
          <p:cNvSpPr/>
          <p:nvPr/>
        </p:nvSpPr>
        <p:spPr>
          <a:xfrm>
            <a:off x="3995936" y="4581128"/>
            <a:ext cx="360000" cy="4320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0" y="3933056"/>
            <a:ext cx="432000" cy="360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30120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Количество стран в составе </a:t>
            </a:r>
          </a:p>
          <a:p>
            <a:pPr algn="ctr"/>
            <a:r>
              <a:rPr lang="ru-RU" sz="3200" dirty="0" smtClean="0"/>
              <a:t>Соединенного Королевства</a:t>
            </a:r>
            <a:endParaRPr lang="ru-RU" sz="3200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1547664" y="980728"/>
            <a:ext cx="360040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123728" y="227687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39552" y="227687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0" y="2492896"/>
            <a:ext cx="432000" cy="360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31640" y="155679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Т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331640" y="227687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А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331640" y="443711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Р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331640" y="299695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У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331640" y="3717032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Э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552" y="2276872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М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5736" y="2276872"/>
            <a:ext cx="694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К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915816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Ч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707904" y="2384884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И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292080" y="2314076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О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499992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Т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292080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  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876256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Е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499992" y="2314076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Т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707904" y="260648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Р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707904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Е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707904" y="1676805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К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084168" y="968727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Р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707904" y="3092963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П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707904" y="3801041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С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915816" y="3730233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Ь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123728" y="3730233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Л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539552" y="3730233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У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084168" y="2348880"/>
            <a:ext cx="792088" cy="708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Н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3131840" y="2564904"/>
            <a:ext cx="432000" cy="360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0" y="3933056"/>
            <a:ext cx="432000" cy="360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2339752" y="1124744"/>
            <a:ext cx="432000" cy="360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верх 47"/>
          <p:cNvSpPr/>
          <p:nvPr/>
        </p:nvSpPr>
        <p:spPr>
          <a:xfrm>
            <a:off x="3923928" y="4653136"/>
            <a:ext cx="360000" cy="4320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364088" y="98072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Ы 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51" name="Управляющая кнопка: возврат 50">
            <a:hlinkClick r:id="rId2" action="ppaction://hlinksldjump" highlightClick="1"/>
          </p:cNvPr>
          <p:cNvSpPr/>
          <p:nvPr/>
        </p:nvSpPr>
        <p:spPr>
          <a:xfrm>
            <a:off x="8532440" y="6381328"/>
            <a:ext cx="611560" cy="476672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884368" y="6093296"/>
            <a:ext cx="720080" cy="36004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195736" y="2276872"/>
            <a:ext cx="41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9912" y="1556792"/>
            <a:ext cx="41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16016" y="2276872"/>
            <a:ext cx="478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6" name="Picture 6" descr="http://img0.liveinternet.ru/images/attach/c/2/74/594/74594668_multpictnarodru83_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13176"/>
            <a:ext cx="1123489" cy="1368152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1619672" y="1124744"/>
          <a:ext cx="660005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188640"/>
            <a:ext cx="86409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Правила игры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-конечная звезда 7"/>
          <p:cNvSpPr/>
          <p:nvPr/>
        </p:nvSpPr>
        <p:spPr>
          <a:xfrm>
            <a:off x="7020272" y="2564904"/>
            <a:ext cx="1728192" cy="1440160"/>
          </a:xfrm>
          <a:prstGeom prst="star5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51520" y="4077072"/>
            <a:ext cx="1728192" cy="1440160"/>
          </a:xfrm>
          <a:prstGeom prst="star5">
            <a:avLst>
              <a:gd name="adj" fmla="val 18172"/>
              <a:gd name="hf" fmla="val 105146"/>
              <a:gd name="vf" fmla="val 11055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683568" y="1916832"/>
            <a:ext cx="1728192" cy="1440160"/>
          </a:xfrm>
          <a:prstGeom prst="star5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3203848" y="836712"/>
            <a:ext cx="1728192" cy="1440160"/>
          </a:xfrm>
          <a:prstGeom prst="star5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5652120" y="1124744"/>
            <a:ext cx="1728192" cy="1440160"/>
          </a:xfrm>
          <a:prstGeom prst="star5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17" name="5-конечная звезда 16"/>
          <p:cNvSpPr/>
          <p:nvPr/>
        </p:nvSpPr>
        <p:spPr>
          <a:xfrm>
            <a:off x="7164288" y="2564904"/>
            <a:ext cx="1386154" cy="1152128"/>
          </a:xfrm>
          <a:prstGeom prst="star5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6948264" y="4509120"/>
            <a:ext cx="1728192" cy="1440160"/>
          </a:xfrm>
          <a:prstGeom prst="star5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6</a:t>
            </a:r>
            <a:endParaRPr lang="ru-RU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195736" y="2276872"/>
            <a:ext cx="41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16016" y="2276872"/>
            <a:ext cx="478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86409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Поиграем!</a:t>
            </a:r>
            <a:endParaRPr lang="ru-RU" sz="3200" dirty="0"/>
          </a:p>
        </p:txBody>
      </p:sp>
      <p:pic>
        <p:nvPicPr>
          <p:cNvPr id="4102" name="Picture 6" descr="http://img0.liveinternet.ru/images/attach/c/2/74/594/74594668_multpictnarodru83_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8945" y="3429000"/>
            <a:ext cx="2306110" cy="2808312"/>
          </a:xfrm>
          <a:prstGeom prst="rect">
            <a:avLst/>
          </a:prstGeom>
          <a:noFill/>
        </p:spPr>
      </p:pic>
      <p:sp>
        <p:nvSpPr>
          <p:cNvPr id="13" name="5-конечная звезда 12">
            <a:hlinkClick r:id="rId4" action="ppaction://hlinksldjump"/>
          </p:cNvPr>
          <p:cNvSpPr/>
          <p:nvPr/>
        </p:nvSpPr>
        <p:spPr>
          <a:xfrm>
            <a:off x="251520" y="4293096"/>
            <a:ext cx="1656184" cy="1296144"/>
          </a:xfrm>
          <a:prstGeom prst="star5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>
            <a:hlinkClick r:id="rId5" action="ppaction://hlinksldjump"/>
          </p:cNvPr>
          <p:cNvSpPr/>
          <p:nvPr/>
        </p:nvSpPr>
        <p:spPr>
          <a:xfrm>
            <a:off x="755576" y="2060848"/>
            <a:ext cx="1656184" cy="1512168"/>
          </a:xfrm>
          <a:prstGeom prst="star5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>
            <a:hlinkClick r:id="rId6" action="ppaction://hlinksldjump"/>
          </p:cNvPr>
          <p:cNvSpPr/>
          <p:nvPr/>
        </p:nvSpPr>
        <p:spPr>
          <a:xfrm>
            <a:off x="3131840" y="836712"/>
            <a:ext cx="1728192" cy="1440160"/>
          </a:xfrm>
          <a:prstGeom prst="star5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>
            <a:hlinkClick r:id="rId7" action="ppaction://hlinksldjump"/>
          </p:cNvPr>
          <p:cNvSpPr/>
          <p:nvPr/>
        </p:nvSpPr>
        <p:spPr>
          <a:xfrm>
            <a:off x="5652120" y="1268760"/>
            <a:ext cx="1584176" cy="1296144"/>
          </a:xfrm>
          <a:prstGeom prst="star5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>
            <a:hlinkClick r:id="rId8" action="ppaction://hlinksldjump"/>
          </p:cNvPr>
          <p:cNvSpPr/>
          <p:nvPr/>
        </p:nvSpPr>
        <p:spPr>
          <a:xfrm>
            <a:off x="7092280" y="2708920"/>
            <a:ext cx="1386154" cy="1152128"/>
          </a:xfrm>
          <a:prstGeom prst="star5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>
            <a:hlinkClick r:id="rId9" action="ppaction://hlinksldjump"/>
          </p:cNvPr>
          <p:cNvSpPr/>
          <p:nvPr/>
        </p:nvSpPr>
        <p:spPr>
          <a:xfrm>
            <a:off x="7164288" y="4725144"/>
            <a:ext cx="1440160" cy="1368152"/>
          </a:xfrm>
          <a:prstGeom prst="star5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>
            <a:hlinkClick r:id="rId4" action="ppaction://hlinksldjump"/>
          </p:cNvPr>
          <p:cNvSpPr/>
          <p:nvPr/>
        </p:nvSpPr>
        <p:spPr>
          <a:xfrm>
            <a:off x="323528" y="4293096"/>
            <a:ext cx="1656184" cy="1296144"/>
          </a:xfrm>
          <a:prstGeom prst="star5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hlinkClick r:id="rId10" action="ppaction://hlinksldjump"/>
          </p:cNvPr>
          <p:cNvSpPr/>
          <p:nvPr/>
        </p:nvSpPr>
        <p:spPr>
          <a:xfrm>
            <a:off x="3203848" y="3356992"/>
            <a:ext cx="2736304" cy="30963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1" grpId="0" animBg="1"/>
      <p:bldP spid="10" grpId="0" animBg="1"/>
      <p:bldP spid="9" grpId="0" animBg="1"/>
      <p:bldP spid="24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195736" y="2276872"/>
            <a:ext cx="41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16016" y="2276872"/>
            <a:ext cx="478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1520" y="188640"/>
            <a:ext cx="86409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Вопрос 1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1628800"/>
            <a:ext cx="3960000" cy="24482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Группа Битлз начала свою карьеру в городе…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Picture 6" descr="http://img0.liveinternet.ru/images/attach/c/2/74/594/74594668_multpictnarodru83_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13176"/>
            <a:ext cx="1123489" cy="1368152"/>
          </a:xfrm>
          <a:prstGeom prst="rect">
            <a:avLst/>
          </a:prstGeom>
          <a:noFill/>
        </p:spPr>
      </p:pic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8316416" y="6309320"/>
            <a:ext cx="539552" cy="36004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rossita-travel.com/shared/files/201011/242_5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3960000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691680" y="5229200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2800" dirty="0" smtClean="0"/>
              <a:t>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56376" y="5229200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2800" dirty="0" smtClean="0"/>
              <a:t>Ь 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5229200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2800" dirty="0" smtClean="0"/>
              <a:t>Е 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34118" y="5229200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2800" dirty="0" smtClean="0"/>
              <a:t>П 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08204" y="5229200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2800" dirty="0" smtClean="0"/>
              <a:t>У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5229200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2800" dirty="0" smtClean="0"/>
              <a:t>Р 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83768" y="5229200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2800" dirty="0" smtClean="0"/>
              <a:t>И 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82290" y="5229200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2800" dirty="0" smtClean="0"/>
              <a:t>Л 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5229200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2800" dirty="0" smtClean="0"/>
              <a:t>В 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9752" y="4941168"/>
            <a:ext cx="43924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620688"/>
            <a:ext cx="7728520" cy="5544616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sp>
      <p:sp>
        <p:nvSpPr>
          <p:cNvPr id="8" name="Полилиния 7"/>
          <p:cNvSpPr/>
          <p:nvPr/>
        </p:nvSpPr>
        <p:spPr>
          <a:xfrm rot="21600000">
            <a:off x="755574" y="620689"/>
            <a:ext cx="3864261" cy="2772308"/>
          </a:xfrm>
          <a:custGeom>
            <a:avLst/>
            <a:gdLst>
              <a:gd name="connsiteX0" fmla="*/ 0 w 2772308"/>
              <a:gd name="connsiteY0" fmla="*/ 0 h 3864260"/>
              <a:gd name="connsiteX1" fmla="*/ 2310247 w 2772308"/>
              <a:gd name="connsiteY1" fmla="*/ 0 h 3864260"/>
              <a:gd name="connsiteX2" fmla="*/ 2636973 w 2772308"/>
              <a:gd name="connsiteY2" fmla="*/ 135335 h 3864260"/>
              <a:gd name="connsiteX3" fmla="*/ 2772307 w 2772308"/>
              <a:gd name="connsiteY3" fmla="*/ 462062 h 3864260"/>
              <a:gd name="connsiteX4" fmla="*/ 2772308 w 2772308"/>
              <a:gd name="connsiteY4" fmla="*/ 3864260 h 3864260"/>
              <a:gd name="connsiteX5" fmla="*/ 0 w 2772308"/>
              <a:gd name="connsiteY5" fmla="*/ 3864260 h 3864260"/>
              <a:gd name="connsiteX6" fmla="*/ 0 w 2772308"/>
              <a:gd name="connsiteY6" fmla="*/ 0 h 386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2308" h="3864260">
                <a:moveTo>
                  <a:pt x="0" y="3864259"/>
                </a:moveTo>
                <a:lnTo>
                  <a:pt x="0" y="644057"/>
                </a:lnTo>
                <a:cubicBezTo>
                  <a:pt x="0" y="473243"/>
                  <a:pt x="34926" y="309425"/>
                  <a:pt x="97092" y="188641"/>
                </a:cubicBezTo>
                <a:cubicBezTo>
                  <a:pt x="159259" y="67857"/>
                  <a:pt x="243576" y="2"/>
                  <a:pt x="331494" y="2"/>
                </a:cubicBezTo>
                <a:cubicBezTo>
                  <a:pt x="1145099" y="2"/>
                  <a:pt x="1958703" y="1"/>
                  <a:pt x="2772308" y="1"/>
                </a:cubicBezTo>
                <a:lnTo>
                  <a:pt x="2772308" y="3864259"/>
                </a:lnTo>
                <a:lnTo>
                  <a:pt x="0" y="386425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3" tIns="256030" rIns="256031" bIns="94911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kern="1200" dirty="0" smtClean="0"/>
              <a:t>Англия</a:t>
            </a:r>
            <a:endParaRPr lang="ru-RU" sz="3600" kern="1200" dirty="0"/>
          </a:p>
        </p:txBody>
      </p:sp>
      <p:sp>
        <p:nvSpPr>
          <p:cNvPr id="9" name="Полилиния 8"/>
          <p:cNvSpPr/>
          <p:nvPr/>
        </p:nvSpPr>
        <p:spPr>
          <a:xfrm>
            <a:off x="4619836" y="620688"/>
            <a:ext cx="3864260" cy="2772308"/>
          </a:xfrm>
          <a:custGeom>
            <a:avLst/>
            <a:gdLst>
              <a:gd name="connsiteX0" fmla="*/ 0 w 3864260"/>
              <a:gd name="connsiteY0" fmla="*/ 0 h 2772308"/>
              <a:gd name="connsiteX1" fmla="*/ 3402199 w 3864260"/>
              <a:gd name="connsiteY1" fmla="*/ 0 h 2772308"/>
              <a:gd name="connsiteX2" fmla="*/ 3728925 w 3864260"/>
              <a:gd name="connsiteY2" fmla="*/ 135335 h 2772308"/>
              <a:gd name="connsiteX3" fmla="*/ 3864259 w 3864260"/>
              <a:gd name="connsiteY3" fmla="*/ 462062 h 2772308"/>
              <a:gd name="connsiteX4" fmla="*/ 3864260 w 3864260"/>
              <a:gd name="connsiteY4" fmla="*/ 2772308 h 2772308"/>
              <a:gd name="connsiteX5" fmla="*/ 0 w 3864260"/>
              <a:gd name="connsiteY5" fmla="*/ 2772308 h 2772308"/>
              <a:gd name="connsiteX6" fmla="*/ 0 w 3864260"/>
              <a:gd name="connsiteY6" fmla="*/ 0 h 277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4260" h="2772308">
                <a:moveTo>
                  <a:pt x="0" y="0"/>
                </a:moveTo>
                <a:lnTo>
                  <a:pt x="3402199" y="0"/>
                </a:lnTo>
                <a:cubicBezTo>
                  <a:pt x="3524745" y="0"/>
                  <a:pt x="3642272" y="48682"/>
                  <a:pt x="3728925" y="135335"/>
                </a:cubicBezTo>
                <a:cubicBezTo>
                  <a:pt x="3815578" y="221988"/>
                  <a:pt x="3864259" y="339516"/>
                  <a:pt x="3864259" y="462062"/>
                </a:cubicBezTo>
                <a:cubicBezTo>
                  <a:pt x="3864259" y="1232144"/>
                  <a:pt x="3864260" y="2002226"/>
                  <a:pt x="3864260" y="2772308"/>
                </a:cubicBezTo>
                <a:lnTo>
                  <a:pt x="0" y="27723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2" tIns="256032" rIns="256032" bIns="949109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kern="1200" dirty="0" smtClean="0"/>
              <a:t>Шотландия</a:t>
            </a:r>
            <a:endParaRPr lang="ru-RU" sz="3600" kern="1200" dirty="0"/>
          </a:p>
        </p:txBody>
      </p:sp>
      <p:sp>
        <p:nvSpPr>
          <p:cNvPr id="10" name="Полилиния 9"/>
          <p:cNvSpPr/>
          <p:nvPr/>
        </p:nvSpPr>
        <p:spPr>
          <a:xfrm rot="21600000">
            <a:off x="755576" y="3392995"/>
            <a:ext cx="3864260" cy="2772309"/>
          </a:xfrm>
          <a:custGeom>
            <a:avLst/>
            <a:gdLst>
              <a:gd name="connsiteX0" fmla="*/ 0 w 3864260"/>
              <a:gd name="connsiteY0" fmla="*/ 0 h 2772308"/>
              <a:gd name="connsiteX1" fmla="*/ 3402199 w 3864260"/>
              <a:gd name="connsiteY1" fmla="*/ 0 h 2772308"/>
              <a:gd name="connsiteX2" fmla="*/ 3728925 w 3864260"/>
              <a:gd name="connsiteY2" fmla="*/ 135335 h 2772308"/>
              <a:gd name="connsiteX3" fmla="*/ 3864259 w 3864260"/>
              <a:gd name="connsiteY3" fmla="*/ 462062 h 2772308"/>
              <a:gd name="connsiteX4" fmla="*/ 3864260 w 3864260"/>
              <a:gd name="connsiteY4" fmla="*/ 2772308 h 2772308"/>
              <a:gd name="connsiteX5" fmla="*/ 0 w 3864260"/>
              <a:gd name="connsiteY5" fmla="*/ 2772308 h 2772308"/>
              <a:gd name="connsiteX6" fmla="*/ 0 w 3864260"/>
              <a:gd name="connsiteY6" fmla="*/ 0 h 277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4260" h="2772308">
                <a:moveTo>
                  <a:pt x="3864260" y="2772308"/>
                </a:moveTo>
                <a:lnTo>
                  <a:pt x="462061" y="2772308"/>
                </a:lnTo>
                <a:cubicBezTo>
                  <a:pt x="339515" y="2772308"/>
                  <a:pt x="221988" y="2723626"/>
                  <a:pt x="135335" y="2636973"/>
                </a:cubicBezTo>
                <a:cubicBezTo>
                  <a:pt x="48682" y="2550320"/>
                  <a:pt x="1" y="2432792"/>
                  <a:pt x="1" y="2310246"/>
                </a:cubicBezTo>
                <a:cubicBezTo>
                  <a:pt x="1" y="1540164"/>
                  <a:pt x="0" y="770082"/>
                  <a:pt x="0" y="0"/>
                </a:cubicBezTo>
                <a:lnTo>
                  <a:pt x="3864260" y="0"/>
                </a:lnTo>
                <a:lnTo>
                  <a:pt x="3864260" y="277230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1" tIns="949110" rIns="256032" bIns="256032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kern="1200" dirty="0" smtClean="0"/>
              <a:t>Уэльс</a:t>
            </a:r>
            <a:endParaRPr lang="ru-RU" sz="3600" kern="1200" dirty="0"/>
          </a:p>
        </p:txBody>
      </p:sp>
      <p:sp>
        <p:nvSpPr>
          <p:cNvPr id="11" name="Полилиния 10"/>
          <p:cNvSpPr/>
          <p:nvPr/>
        </p:nvSpPr>
        <p:spPr>
          <a:xfrm>
            <a:off x="4619836" y="3392996"/>
            <a:ext cx="3864260" cy="2772308"/>
          </a:xfrm>
          <a:custGeom>
            <a:avLst/>
            <a:gdLst>
              <a:gd name="connsiteX0" fmla="*/ 0 w 2772308"/>
              <a:gd name="connsiteY0" fmla="*/ 0 h 3864260"/>
              <a:gd name="connsiteX1" fmla="*/ 2310247 w 2772308"/>
              <a:gd name="connsiteY1" fmla="*/ 0 h 3864260"/>
              <a:gd name="connsiteX2" fmla="*/ 2636973 w 2772308"/>
              <a:gd name="connsiteY2" fmla="*/ 135335 h 3864260"/>
              <a:gd name="connsiteX3" fmla="*/ 2772307 w 2772308"/>
              <a:gd name="connsiteY3" fmla="*/ 462062 h 3864260"/>
              <a:gd name="connsiteX4" fmla="*/ 2772308 w 2772308"/>
              <a:gd name="connsiteY4" fmla="*/ 3864260 h 3864260"/>
              <a:gd name="connsiteX5" fmla="*/ 0 w 2772308"/>
              <a:gd name="connsiteY5" fmla="*/ 3864260 h 3864260"/>
              <a:gd name="connsiteX6" fmla="*/ 0 w 2772308"/>
              <a:gd name="connsiteY6" fmla="*/ 0 h 386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2308" h="3864260">
                <a:moveTo>
                  <a:pt x="2772308" y="1"/>
                </a:moveTo>
                <a:lnTo>
                  <a:pt x="2772308" y="3220203"/>
                </a:lnTo>
                <a:cubicBezTo>
                  <a:pt x="2772308" y="3391017"/>
                  <a:pt x="2737382" y="3554835"/>
                  <a:pt x="2675216" y="3675619"/>
                </a:cubicBezTo>
                <a:cubicBezTo>
                  <a:pt x="2613049" y="3796403"/>
                  <a:pt x="2528732" y="3864258"/>
                  <a:pt x="2440814" y="3864258"/>
                </a:cubicBezTo>
                <a:cubicBezTo>
                  <a:pt x="1627209" y="3864258"/>
                  <a:pt x="813605" y="3864259"/>
                  <a:pt x="0" y="3864259"/>
                </a:cubicBezTo>
                <a:lnTo>
                  <a:pt x="0" y="1"/>
                </a:lnTo>
                <a:lnTo>
                  <a:pt x="2772308" y="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2" tIns="949108" rIns="256032" bIns="256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kern="1200" dirty="0" smtClean="0"/>
              <a:t>Северная Ирландия</a:t>
            </a:r>
            <a:endParaRPr lang="ru-RU" sz="3600" kern="1200" dirty="0"/>
          </a:p>
        </p:txBody>
      </p:sp>
      <p:sp>
        <p:nvSpPr>
          <p:cNvPr id="12" name="Полилиния 11"/>
          <p:cNvSpPr/>
          <p:nvPr/>
        </p:nvSpPr>
        <p:spPr>
          <a:xfrm>
            <a:off x="2915813" y="2276871"/>
            <a:ext cx="3408045" cy="2232248"/>
          </a:xfrm>
          <a:custGeom>
            <a:avLst/>
            <a:gdLst>
              <a:gd name="connsiteX0" fmla="*/ 0 w 3408045"/>
              <a:gd name="connsiteY0" fmla="*/ 372049 h 2232248"/>
              <a:gd name="connsiteX1" fmla="*/ 108971 w 3408045"/>
              <a:gd name="connsiteY1" fmla="*/ 108971 h 2232248"/>
              <a:gd name="connsiteX2" fmla="*/ 372050 w 3408045"/>
              <a:gd name="connsiteY2" fmla="*/ 1 h 2232248"/>
              <a:gd name="connsiteX3" fmla="*/ 3035996 w 3408045"/>
              <a:gd name="connsiteY3" fmla="*/ 0 h 2232248"/>
              <a:gd name="connsiteX4" fmla="*/ 3299074 w 3408045"/>
              <a:gd name="connsiteY4" fmla="*/ 108971 h 2232248"/>
              <a:gd name="connsiteX5" fmla="*/ 3408044 w 3408045"/>
              <a:gd name="connsiteY5" fmla="*/ 372050 h 2232248"/>
              <a:gd name="connsiteX6" fmla="*/ 3408045 w 3408045"/>
              <a:gd name="connsiteY6" fmla="*/ 1860199 h 2232248"/>
              <a:gd name="connsiteX7" fmla="*/ 3299074 w 3408045"/>
              <a:gd name="connsiteY7" fmla="*/ 2123277 h 2232248"/>
              <a:gd name="connsiteX8" fmla="*/ 3035995 w 3408045"/>
              <a:gd name="connsiteY8" fmla="*/ 2232248 h 2232248"/>
              <a:gd name="connsiteX9" fmla="*/ 372049 w 3408045"/>
              <a:gd name="connsiteY9" fmla="*/ 2232248 h 2232248"/>
              <a:gd name="connsiteX10" fmla="*/ 108971 w 3408045"/>
              <a:gd name="connsiteY10" fmla="*/ 2123277 h 2232248"/>
              <a:gd name="connsiteX11" fmla="*/ 1 w 3408045"/>
              <a:gd name="connsiteY11" fmla="*/ 1860198 h 2232248"/>
              <a:gd name="connsiteX12" fmla="*/ 0 w 3408045"/>
              <a:gd name="connsiteY12" fmla="*/ 372049 h 22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8045" h="2232248">
                <a:moveTo>
                  <a:pt x="0" y="372049"/>
                </a:moveTo>
                <a:cubicBezTo>
                  <a:pt x="0" y="273375"/>
                  <a:pt x="39198" y="178743"/>
                  <a:pt x="108971" y="108971"/>
                </a:cubicBezTo>
                <a:cubicBezTo>
                  <a:pt x="178744" y="39198"/>
                  <a:pt x="273376" y="1"/>
                  <a:pt x="372050" y="1"/>
                </a:cubicBezTo>
                <a:lnTo>
                  <a:pt x="3035996" y="0"/>
                </a:lnTo>
                <a:cubicBezTo>
                  <a:pt x="3134670" y="0"/>
                  <a:pt x="3229302" y="39198"/>
                  <a:pt x="3299074" y="108971"/>
                </a:cubicBezTo>
                <a:cubicBezTo>
                  <a:pt x="3368847" y="178744"/>
                  <a:pt x="3408044" y="273376"/>
                  <a:pt x="3408044" y="372050"/>
                </a:cubicBezTo>
                <a:cubicBezTo>
                  <a:pt x="3408044" y="868100"/>
                  <a:pt x="3408045" y="1364149"/>
                  <a:pt x="3408045" y="1860199"/>
                </a:cubicBezTo>
                <a:cubicBezTo>
                  <a:pt x="3408045" y="1958873"/>
                  <a:pt x="3368847" y="2053505"/>
                  <a:pt x="3299074" y="2123277"/>
                </a:cubicBezTo>
                <a:cubicBezTo>
                  <a:pt x="3229301" y="2193050"/>
                  <a:pt x="3134669" y="2232248"/>
                  <a:pt x="3035995" y="2232248"/>
                </a:cubicBezTo>
                <a:lnTo>
                  <a:pt x="372049" y="2232248"/>
                </a:lnTo>
                <a:cubicBezTo>
                  <a:pt x="273375" y="2232248"/>
                  <a:pt x="178743" y="2193050"/>
                  <a:pt x="108971" y="2123277"/>
                </a:cubicBezTo>
                <a:cubicBezTo>
                  <a:pt x="39198" y="2053504"/>
                  <a:pt x="0" y="1958872"/>
                  <a:pt x="1" y="1860198"/>
                </a:cubicBezTo>
                <a:cubicBezTo>
                  <a:pt x="1" y="1364148"/>
                  <a:pt x="0" y="868099"/>
                  <a:pt x="0" y="372049"/>
                </a:cubicBez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0889" tIns="230889" rIns="230889" bIns="230889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kern="1200" dirty="0" smtClean="0">
                <a:solidFill>
                  <a:schemeClr val="bg1"/>
                </a:solidFill>
              </a:rPr>
              <a:t>Соединенное Королевство Великобритании и Северной Ирландии</a:t>
            </a:r>
            <a:endParaRPr lang="ru-RU" sz="3200" kern="1200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195736" y="2276872"/>
            <a:ext cx="41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9912" y="1556792"/>
            <a:ext cx="41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 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6" name="Picture 6" descr="http://img0.liveinternet.ru/images/attach/c/2/74/594/74594668_multpictnarodru83_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13176"/>
            <a:ext cx="1123489" cy="13681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86409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Вопрос 2</a:t>
            </a:r>
            <a:endParaRPr lang="ru-RU" sz="3200" dirty="0"/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8316416" y="6309320"/>
            <a:ext cx="539552" cy="36004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628800"/>
            <a:ext cx="3960440" cy="24482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На этой реке расположен город Лондон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stat17.privet.ru/lr/09223aa425fe8025c950bc4a3bbeb9ad"/>
          <p:cNvPicPr>
            <a:picLocks noChangeAspect="1" noChangeArrowheads="1"/>
          </p:cNvPicPr>
          <p:nvPr/>
        </p:nvPicPr>
        <p:blipFill>
          <a:blip r:embed="rId4" cstate="print"/>
          <a:srcRect t="7386" b="6449"/>
          <a:stretch>
            <a:fillRect/>
          </a:stretch>
        </p:blipFill>
        <p:spPr bwMode="auto">
          <a:xfrm>
            <a:off x="323527" y="1628800"/>
            <a:ext cx="3960441" cy="24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0" name="Группа 19"/>
          <p:cNvGrpSpPr/>
          <p:nvPr/>
        </p:nvGrpSpPr>
        <p:grpSpPr>
          <a:xfrm>
            <a:off x="2123728" y="5301208"/>
            <a:ext cx="720080" cy="720000"/>
            <a:chOff x="2123728" y="5301208"/>
            <a:chExt cx="720080" cy="720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123728" y="5301208"/>
              <a:ext cx="720000" cy="7200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0800" h="38100" prst="riblet"/>
              </a:sp3d>
            </a:bodyPr>
            <a:lstStyle/>
            <a:p>
              <a:pPr algn="ctr"/>
              <a:r>
                <a:rPr lang="ru-RU" sz="2800" dirty="0" smtClean="0"/>
                <a:t> </a:t>
              </a:r>
              <a:endParaRPr lang="ru-RU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23728" y="5445224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/>
                <a:t>Т </a:t>
              </a:r>
              <a:endParaRPr lang="ru-RU" sz="28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915816" y="5301208"/>
            <a:ext cx="720000" cy="720000"/>
            <a:chOff x="2915816" y="5301208"/>
            <a:chExt cx="720000" cy="720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915816" y="5301208"/>
              <a:ext cx="720000" cy="7200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0800" h="38100" prst="riblet"/>
              </a:sp3d>
            </a:bodyPr>
            <a:lstStyle/>
            <a:p>
              <a:pPr algn="ctr"/>
              <a:r>
                <a:rPr lang="ru-RU" sz="2800" dirty="0" smtClean="0"/>
                <a:t> </a:t>
              </a:r>
              <a:endParaRPr lang="ru-RU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15816" y="5445224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/>
                <a:t>Е </a:t>
              </a:r>
              <a:endParaRPr lang="ru-RU" sz="28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707904" y="5301208"/>
            <a:ext cx="720080" cy="720000"/>
            <a:chOff x="3707904" y="5301208"/>
            <a:chExt cx="720080" cy="720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707904" y="5301208"/>
              <a:ext cx="720000" cy="7200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0800" h="38100" prst="riblet"/>
              </a:sp3d>
            </a:bodyPr>
            <a:lstStyle/>
            <a:p>
              <a:pPr algn="ctr"/>
              <a:r>
                <a:rPr lang="ru-RU" sz="2800" dirty="0" smtClean="0"/>
                <a:t> </a:t>
              </a:r>
              <a:endParaRPr lang="ru-RU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7904" y="5445224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/>
                <a:t>М </a:t>
              </a:r>
              <a:endParaRPr lang="ru-RU" sz="28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499992" y="5301208"/>
            <a:ext cx="720079" cy="720000"/>
            <a:chOff x="4499992" y="5301208"/>
            <a:chExt cx="720079" cy="720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499992" y="5301208"/>
              <a:ext cx="720000" cy="7200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0800" h="38100" prst="riblet"/>
              </a:sp3d>
            </a:bodyPr>
            <a:lstStyle/>
            <a:p>
              <a:pPr algn="ctr"/>
              <a:r>
                <a:rPr lang="ru-RU" sz="2800" dirty="0" smtClean="0"/>
                <a:t> </a:t>
              </a:r>
              <a:endParaRPr lang="ru-RU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90212" y="5445224"/>
              <a:ext cx="6298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/>
                <a:t>З </a:t>
              </a:r>
              <a:endParaRPr lang="ru-RU" sz="28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292080" y="5301208"/>
            <a:ext cx="720079" cy="720000"/>
            <a:chOff x="5292080" y="5301208"/>
            <a:chExt cx="720079" cy="720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292080" y="5301208"/>
              <a:ext cx="720000" cy="7200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0800" h="38100" prst="riblet"/>
              </a:sp3d>
            </a:bodyPr>
            <a:lstStyle/>
            <a:p>
              <a:pPr algn="ctr"/>
              <a:r>
                <a:rPr lang="ru-RU" sz="2800" dirty="0" smtClean="0"/>
                <a:t> </a:t>
              </a:r>
              <a:endParaRPr lang="ru-RU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92080" y="5445224"/>
              <a:ext cx="7200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/>
                <a:t>А </a:t>
              </a:r>
              <a:endParaRPr lang="ru-RU" sz="2800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195736" y="2276872"/>
            <a:ext cx="41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9912" y="1556792"/>
            <a:ext cx="41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 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7" name="Picture 6" descr="http://img0.liveinternet.ru/images/attach/c/2/74/594/74594668_multpictnarodru83_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13176"/>
            <a:ext cx="1123489" cy="13681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188640"/>
            <a:ext cx="86409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Вопрос 3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628800"/>
            <a:ext cx="3960440" cy="24482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Название ткани, из которой шьют килт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339752" y="5229200"/>
            <a:ext cx="720000" cy="720000"/>
            <a:chOff x="2339752" y="5229200"/>
            <a:chExt cx="720000" cy="720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339752" y="5229200"/>
              <a:ext cx="720000" cy="7200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0800" h="38100" prst="riblet"/>
              </a:sp3d>
            </a:bodyPr>
            <a:lstStyle/>
            <a:p>
              <a:pPr algn="ctr"/>
              <a:r>
                <a:rPr lang="ru-RU" sz="2800" dirty="0" smtClean="0"/>
                <a:t> </a:t>
              </a:r>
              <a:endParaRPr lang="ru-RU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55776" y="5301208"/>
              <a:ext cx="44114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800" dirty="0" smtClean="0"/>
                <a:t>Т </a:t>
              </a:r>
              <a:endParaRPr lang="ru-RU" sz="28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131840" y="5229200"/>
            <a:ext cx="720000" cy="720000"/>
            <a:chOff x="3131840" y="5229200"/>
            <a:chExt cx="720000" cy="720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131840" y="5229200"/>
              <a:ext cx="720000" cy="7200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0800" h="38100" prst="riblet"/>
              </a:sp3d>
            </a:bodyPr>
            <a:lstStyle/>
            <a:p>
              <a:pPr algn="ctr"/>
              <a:r>
                <a:rPr lang="ru-RU" sz="2800" dirty="0" smtClean="0"/>
                <a:t> </a:t>
              </a:r>
              <a:endParaRPr lang="ru-RU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3848" y="5319210"/>
              <a:ext cx="57606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800" dirty="0" smtClean="0"/>
                <a:t>А </a:t>
              </a:r>
              <a:endParaRPr lang="ru-RU" sz="28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923928" y="5229200"/>
            <a:ext cx="720000" cy="720000"/>
            <a:chOff x="3923928" y="5229200"/>
            <a:chExt cx="720000" cy="720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923928" y="5229200"/>
              <a:ext cx="720000" cy="7200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0800" h="38100" prst="riblet"/>
              </a:sp3d>
            </a:bodyPr>
            <a:lstStyle/>
            <a:p>
              <a:pPr algn="ctr"/>
              <a:r>
                <a:rPr lang="ru-RU" sz="2800" dirty="0" smtClean="0"/>
                <a:t> </a:t>
              </a:r>
              <a:endParaRPr lang="ru-RU" sz="2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32522" y="5301208"/>
              <a:ext cx="6394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/>
                <a:t>Р </a:t>
              </a:r>
              <a:endParaRPr lang="ru-RU" sz="28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716016" y="5229200"/>
            <a:ext cx="720080" cy="720000"/>
            <a:chOff x="4716016" y="5229200"/>
            <a:chExt cx="720080" cy="720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716016" y="5229200"/>
              <a:ext cx="720000" cy="7200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0800" h="38100" prst="riblet"/>
              </a:sp3d>
            </a:bodyPr>
            <a:lstStyle/>
            <a:p>
              <a:pPr algn="ctr"/>
              <a:r>
                <a:rPr lang="ru-RU" sz="2800" dirty="0" smtClean="0"/>
                <a:t> </a:t>
              </a:r>
              <a:endParaRPr lang="ru-RU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16016" y="5301208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/>
                <a:t>Т </a:t>
              </a:r>
              <a:endParaRPr lang="ru-RU" sz="28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508104" y="5229200"/>
            <a:ext cx="762842" cy="720000"/>
            <a:chOff x="5508104" y="5229200"/>
            <a:chExt cx="762842" cy="7200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508104" y="5229200"/>
              <a:ext cx="720000" cy="7200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0800" h="38100" prst="riblet"/>
              </a:sp3d>
            </a:bodyPr>
            <a:lstStyle/>
            <a:p>
              <a:pPr algn="ctr"/>
              <a:r>
                <a:rPr lang="ru-RU" sz="2800" dirty="0" smtClean="0"/>
                <a:t> </a:t>
              </a:r>
              <a:endParaRPr lang="ru-RU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08104" y="5301208"/>
              <a:ext cx="7628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/>
                <a:t>А </a:t>
              </a:r>
              <a:endParaRPr lang="ru-RU" sz="28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300192" y="5229200"/>
            <a:ext cx="720000" cy="720000"/>
            <a:chOff x="6300192" y="5229200"/>
            <a:chExt cx="720000" cy="720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6300192" y="5229200"/>
              <a:ext cx="720000" cy="7200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0800" h="38100" prst="riblet"/>
              </a:sp3d>
            </a:bodyPr>
            <a:lstStyle/>
            <a:p>
              <a:pPr algn="ctr"/>
              <a:r>
                <a:rPr lang="ru-RU" sz="2800" dirty="0" smtClean="0"/>
                <a:t> </a:t>
              </a:r>
              <a:endParaRPr lang="ru-RU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00192" y="530120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/>
                <a:t>Н </a:t>
              </a:r>
              <a:endParaRPr lang="ru-RU" sz="2800" dirty="0"/>
            </a:p>
          </p:txBody>
        </p:sp>
      </p:grpSp>
      <p:sp>
        <p:nvSpPr>
          <p:cNvPr id="34" name="Управляющая кнопка: возврат 33">
            <a:hlinkClick r:id="rId3" action="ppaction://hlinksldjump" highlightClick="1"/>
          </p:cNvPr>
          <p:cNvSpPr/>
          <p:nvPr/>
        </p:nvSpPr>
        <p:spPr>
          <a:xfrm>
            <a:off x="8316416" y="6309320"/>
            <a:ext cx="539552" cy="36004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 descr="http://befocus.ru/images/stories/2011/12/Kilti_r.jpg"/>
          <p:cNvPicPr>
            <a:picLocks noChangeAspect="1" noChangeArrowheads="1"/>
          </p:cNvPicPr>
          <p:nvPr/>
        </p:nvPicPr>
        <p:blipFill>
          <a:blip r:embed="rId4" cstate="print"/>
          <a:srcRect b="18605"/>
          <a:stretch>
            <a:fillRect/>
          </a:stretch>
        </p:blipFill>
        <p:spPr bwMode="auto">
          <a:xfrm>
            <a:off x="251520" y="1556792"/>
            <a:ext cx="3960440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195736" y="2276872"/>
            <a:ext cx="41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9912" y="1556792"/>
            <a:ext cx="41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 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7" name="Picture 6" descr="http://img0.liveinternet.ru/images/attach/c/2/74/594/74594668_multpictnarodru83_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13176"/>
            <a:ext cx="1123489" cy="13681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188640"/>
            <a:ext cx="86409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Вопрос 4</a:t>
            </a:r>
            <a:endParaRPr lang="ru-RU" sz="3200" dirty="0"/>
          </a:p>
        </p:txBody>
      </p:sp>
      <p:sp>
        <p:nvSpPr>
          <p:cNvPr id="9" name="Управляющая кнопка: возврат 8">
            <a:hlinkClick r:id="rId3" action="ppaction://hlinksldjump" highlightClick="1"/>
          </p:cNvPr>
          <p:cNvSpPr/>
          <p:nvPr/>
        </p:nvSpPr>
        <p:spPr>
          <a:xfrm>
            <a:off x="8316416" y="6309320"/>
            <a:ext cx="539552" cy="36004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628800"/>
            <a:ext cx="3960440" cy="24482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Цвет автобусов в Лондоне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5229200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2800" dirty="0" smtClean="0"/>
              <a:t>К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5229200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2800" dirty="0" smtClean="0"/>
              <a:t>Ы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5229200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2800" dirty="0" smtClean="0"/>
              <a:t>Н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5229200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2800" dirty="0" smtClean="0"/>
              <a:t>Р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5229200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2800" dirty="0" smtClean="0"/>
              <a:t>А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67944" y="5229200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2800" dirty="0" smtClean="0"/>
              <a:t>С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72200" y="5229200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2800" dirty="0" smtClean="0"/>
              <a:t>Й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http://www.arttour.ru/upload/pl_imagelib/country_kurort_hotel/1/t29/14601.jpg"/>
          <p:cNvPicPr>
            <a:picLocks noChangeAspect="1" noChangeArrowheads="1"/>
          </p:cNvPicPr>
          <p:nvPr/>
        </p:nvPicPr>
        <p:blipFill>
          <a:blip r:embed="rId4" cstate="print"/>
          <a:srcRect t="36483"/>
          <a:stretch>
            <a:fillRect/>
          </a:stretch>
        </p:blipFill>
        <p:spPr bwMode="auto">
          <a:xfrm>
            <a:off x="323528" y="1628800"/>
            <a:ext cx="3960000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195736" y="2276872"/>
            <a:ext cx="41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9912" y="1556792"/>
            <a:ext cx="41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88640"/>
            <a:ext cx="86409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Загадка</a:t>
            </a:r>
            <a:endParaRPr lang="ru-RU" sz="3200" dirty="0"/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8316416" y="6309320"/>
            <a:ext cx="539552" cy="36004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01770" y="1124744"/>
            <a:ext cx="4140460" cy="19442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 </a:t>
            </a:r>
            <a:r>
              <a:rPr lang="ru-RU" sz="2800" dirty="0" smtClean="0">
                <a:solidFill>
                  <a:schemeClr val="tx1"/>
                </a:solidFill>
              </a:rPr>
              <a:t>Скажешь по-английски -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    Тебя он повезёт,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    А по-русски если -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    Певец им запоёт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373216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2800" dirty="0" smtClean="0"/>
              <a:t>B</a:t>
            </a:r>
            <a:r>
              <a:rPr lang="ru-RU" sz="2800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5373216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2800" dirty="0" smtClean="0"/>
              <a:t>U</a:t>
            </a:r>
            <a:r>
              <a:rPr lang="ru-RU" sz="2800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95736" y="5373216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2800" dirty="0" smtClean="0"/>
              <a:t>S</a:t>
            </a:r>
            <a:r>
              <a:rPr lang="ru-RU" sz="2800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092280" y="5229200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2800" dirty="0" smtClean="0"/>
              <a:t>А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00192" y="5229200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2800" dirty="0" smtClean="0"/>
              <a:t>Б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884368" y="5229200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2800" dirty="0" smtClean="0"/>
              <a:t>С 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http://files.softicons.com/download/transport-icons/1960s-matchbox-cars-icons-by-bart-kowalski/png/512x512/London%20B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2088231" cy="2088232"/>
          </a:xfrm>
          <a:prstGeom prst="rect">
            <a:avLst/>
          </a:prstGeom>
          <a:noFill/>
        </p:spPr>
      </p:pic>
      <p:pic>
        <p:nvPicPr>
          <p:cNvPr id="18" name="Рисунок 17" descr="Рисунок1вмм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948264" y="2420888"/>
            <a:ext cx="1507890" cy="216024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195736" y="2276872"/>
            <a:ext cx="41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9912" y="1556792"/>
            <a:ext cx="41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88640"/>
            <a:ext cx="86409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Загадка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5085184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2800" dirty="0" smtClean="0"/>
              <a:t>Б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980728"/>
            <a:ext cx="4608512" cy="23042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  </a:t>
            </a:r>
            <a:r>
              <a:rPr lang="ru-RU" sz="2800" dirty="0" smtClean="0">
                <a:solidFill>
                  <a:schemeClr val="tx1"/>
                </a:solidFill>
              </a:rPr>
              <a:t>Скажешь по-английски -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    Мне имя Джек иль Том,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    Скажешь то ж по-русски -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    Услышишь пушек гром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64288" y="5085184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2800" dirty="0" smtClean="0"/>
              <a:t>О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956376" y="5085184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2800" dirty="0" smtClean="0"/>
              <a:t>Й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95736" y="5517232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2800" dirty="0" smtClean="0"/>
              <a:t>Y</a:t>
            </a:r>
            <a:r>
              <a:rPr lang="ru-RU" sz="2800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5517232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2800" dirty="0" smtClean="0"/>
              <a:t>O</a:t>
            </a:r>
            <a:r>
              <a:rPr lang="ru-RU" sz="2800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5517232"/>
            <a:ext cx="720000" cy="7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2800" dirty="0" smtClean="0"/>
              <a:t>B</a:t>
            </a:r>
            <a:r>
              <a:rPr lang="ru-RU" sz="2800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Управляющая кнопка: возврат 15">
            <a:hlinkClick r:id="rId2" action="ppaction://hlinksldjump" highlightClick="1"/>
          </p:cNvPr>
          <p:cNvSpPr/>
          <p:nvPr/>
        </p:nvSpPr>
        <p:spPr>
          <a:xfrm>
            <a:off x="8316416" y="6309320"/>
            <a:ext cx="539552" cy="36004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Рисунок1д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92896"/>
            <a:ext cx="1549722" cy="2326515"/>
          </a:xfrm>
          <a:prstGeom prst="rect">
            <a:avLst/>
          </a:prstGeom>
        </p:spPr>
      </p:pic>
      <p:pic>
        <p:nvPicPr>
          <p:cNvPr id="20" name="Рисунок 19" descr="iSoldier-Stand-for-Cell-Phone-Apple-Accessories-Cool-Stuffs-product-effect.png"/>
          <p:cNvPicPr>
            <a:picLocks noChangeAspect="1"/>
          </p:cNvPicPr>
          <p:nvPr/>
        </p:nvPicPr>
        <p:blipFill>
          <a:blip r:embed="rId4" cstate="print"/>
          <a:srcRect l="4380" t="7740" r="61731"/>
          <a:stretch>
            <a:fillRect/>
          </a:stretch>
        </p:blipFill>
        <p:spPr>
          <a:xfrm>
            <a:off x="7020272" y="2492896"/>
            <a:ext cx="1548224" cy="23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020.radikal.ru/i712/1304/35/9148e225dd6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48680"/>
            <a:ext cx="2295525" cy="3429001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 rot="682167">
            <a:off x="3920946" y="1265137"/>
            <a:ext cx="3422902" cy="1480968"/>
          </a:xfrm>
          <a:prstGeom prst="wedgeEllipseCallout">
            <a:avLst>
              <a:gd name="adj1" fmla="val -68244"/>
              <a:gd name="adj2" fmla="val 946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Я рад , что у вас все получилось!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32" name="Picture 8" descr="http://i59.fastpic.ru/big/2013/1123/26/a813ad5d18259ea508998ba773195e2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3050" y="0"/>
            <a:ext cx="3790950" cy="1885950"/>
          </a:xfrm>
          <a:prstGeom prst="rect">
            <a:avLst/>
          </a:prstGeom>
          <a:noFill/>
        </p:spPr>
      </p:pic>
      <p:sp>
        <p:nvSpPr>
          <p:cNvPr id="7" name="Управляющая кнопка: возврат 6">
            <a:hlinkClick r:id="rId5" action="ppaction://hlinksldjump" highlightClick="1"/>
          </p:cNvPr>
          <p:cNvSpPr/>
          <p:nvPr/>
        </p:nvSpPr>
        <p:spPr>
          <a:xfrm>
            <a:off x="8316416" y="6453336"/>
            <a:ext cx="827584" cy="404664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i073.radikal.ru/1109/37/d1afc10a0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4104456" cy="3240000"/>
          </a:xfrm>
          <a:prstGeom prst="rect">
            <a:avLst/>
          </a:prstGeom>
          <a:noFill/>
        </p:spPr>
      </p:pic>
      <p:pic>
        <p:nvPicPr>
          <p:cNvPr id="14" name="Picture 2" descr="http://www.pyteshestvia.ru/images/fotoingland%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104456" cy="3240000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51520" y="3717032"/>
            <a:ext cx="4176464" cy="2880320"/>
            <a:chOff x="251520" y="3717032"/>
            <a:chExt cx="4176464" cy="28803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51520" y="3717032"/>
              <a:ext cx="4176464" cy="288032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544" y="3933056"/>
              <a:ext cx="38884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b="1" dirty="0" smtClean="0"/>
            </a:p>
            <a:p>
              <a:r>
                <a:rPr lang="ru-RU" sz="2400" b="1" dirty="0" smtClean="0"/>
                <a:t>Площадь:</a:t>
              </a:r>
              <a:r>
                <a:rPr lang="ru-RU" sz="2400" dirty="0" smtClean="0"/>
                <a:t> 129720 кв. км.</a:t>
              </a:r>
              <a:br>
                <a:rPr lang="ru-RU" sz="2400" dirty="0" smtClean="0"/>
              </a:br>
              <a:r>
                <a:rPr lang="ru-RU" sz="2400" b="1" dirty="0" smtClean="0"/>
                <a:t>Население:</a:t>
              </a:r>
              <a:r>
                <a:rPr lang="ru-RU" sz="2400" dirty="0" smtClean="0"/>
                <a:t> 50 млн.чел., англичане, индийцы </a:t>
              </a:r>
            </a:p>
            <a:p>
              <a:r>
                <a:rPr lang="ru-RU" sz="2400" b="1" dirty="0" smtClean="0"/>
                <a:t>Столица:</a:t>
              </a:r>
              <a:r>
                <a:rPr lang="ru-RU" sz="2400" dirty="0" smtClean="0"/>
                <a:t> Лондон</a:t>
              </a:r>
            </a:p>
            <a:p>
              <a:r>
                <a:rPr lang="ru-RU" sz="2400" b="1" dirty="0" smtClean="0"/>
                <a:t>Язык: </a:t>
              </a:r>
              <a:r>
                <a:rPr lang="ru-RU" sz="2400" dirty="0" smtClean="0"/>
                <a:t>английский</a:t>
              </a:r>
            </a:p>
          </p:txBody>
        </p:sp>
      </p:grpSp>
      <p:grpSp>
        <p:nvGrpSpPr>
          <p:cNvPr id="3" name="Группа 11"/>
          <p:cNvGrpSpPr/>
          <p:nvPr/>
        </p:nvGrpSpPr>
        <p:grpSpPr>
          <a:xfrm>
            <a:off x="4716016" y="3717032"/>
            <a:ext cx="4176464" cy="2880320"/>
            <a:chOff x="4716016" y="3717032"/>
            <a:chExt cx="4176464" cy="28803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716016" y="3717032"/>
              <a:ext cx="4176464" cy="288032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88024" y="3789040"/>
              <a:ext cx="4104456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b="1" dirty="0" smtClean="0"/>
            </a:p>
            <a:p>
              <a:r>
                <a:rPr lang="ru-RU" sz="2400" b="1" dirty="0" smtClean="0"/>
                <a:t>Площадь:</a:t>
              </a:r>
              <a:r>
                <a:rPr lang="ru-RU" sz="2400" dirty="0" smtClean="0"/>
                <a:t> 78772 кв. км.</a:t>
              </a:r>
              <a:br>
                <a:rPr lang="ru-RU" sz="2400" dirty="0" smtClean="0"/>
              </a:br>
              <a:r>
                <a:rPr lang="ru-RU" sz="2400" b="1" dirty="0" smtClean="0"/>
                <a:t>Население:</a:t>
              </a:r>
              <a:r>
                <a:rPr lang="ru-RU" sz="2400" dirty="0" smtClean="0"/>
                <a:t> 5 млн. чел., шотландцы, англичане, ирландцы</a:t>
              </a:r>
              <a:br>
                <a:rPr lang="ru-RU" sz="2400" dirty="0" smtClean="0"/>
              </a:br>
              <a:r>
                <a:rPr lang="ru-RU" sz="2400" b="1" dirty="0" smtClean="0"/>
                <a:t>Столица:</a:t>
              </a:r>
              <a:r>
                <a:rPr lang="ru-RU" sz="2400" dirty="0" smtClean="0"/>
                <a:t> Эдинбург</a:t>
              </a:r>
              <a:br>
                <a:rPr lang="ru-RU" sz="2400" dirty="0" smtClean="0"/>
              </a:br>
              <a:r>
                <a:rPr lang="ru-RU" sz="2400" b="1" dirty="0" smtClean="0"/>
                <a:t>Языки:</a:t>
              </a:r>
              <a:r>
                <a:rPr lang="ru-RU" sz="2400" dirty="0" smtClean="0"/>
                <a:t> английский, </a:t>
              </a:r>
              <a:r>
                <a:rPr lang="ru-RU" sz="2400" dirty="0" err="1" smtClean="0"/>
                <a:t>гэльский</a:t>
              </a:r>
              <a:r>
                <a:rPr lang="ru-RU" sz="2400" dirty="0" smtClean="0"/>
                <a:t> </a:t>
              </a:r>
            </a:p>
          </p:txBody>
        </p:sp>
      </p:grp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2996952"/>
            <a:ext cx="4104456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Англия </a:t>
            </a:r>
            <a:r>
              <a:rPr lang="ru-RU" sz="2400" dirty="0" err="1" smtClean="0">
                <a:solidFill>
                  <a:schemeClr val="tx1"/>
                </a:solidFill>
              </a:rPr>
              <a:t>Хэмптон-Корт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8024" y="2996952"/>
            <a:ext cx="4104456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Шотландия </a:t>
            </a:r>
            <a:r>
              <a:rPr lang="ru-RU" sz="2400" dirty="0" smtClean="0">
                <a:solidFill>
                  <a:schemeClr val="tx1"/>
                </a:solidFill>
              </a:rPr>
              <a:t>замок </a:t>
            </a:r>
            <a:r>
              <a:rPr lang="ru-RU" sz="2400" dirty="0" err="1" smtClean="0">
                <a:solidFill>
                  <a:schemeClr val="tx1"/>
                </a:solidFill>
              </a:rPr>
              <a:t>Драммонд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patriotov.net/images/photos/articles/289/Danlus%20Irelan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88640"/>
            <a:ext cx="4104000" cy="2844135"/>
          </a:xfrm>
          <a:prstGeom prst="rect">
            <a:avLst/>
          </a:prstGeom>
          <a:noFill/>
        </p:spPr>
      </p:pic>
      <p:pic>
        <p:nvPicPr>
          <p:cNvPr id="37890" name="Picture 2" descr="http://www.edu54.ru/sites/default/files/images/2010/11/93b771908013d8f5790e832310c3797b51e1730e.preview.jpg"/>
          <p:cNvPicPr>
            <a:picLocks noChangeAspect="1" noChangeArrowheads="1"/>
          </p:cNvPicPr>
          <p:nvPr/>
        </p:nvPicPr>
        <p:blipFill>
          <a:blip r:embed="rId3" cstate="print"/>
          <a:srcRect r="1958" b="16526"/>
          <a:stretch>
            <a:fillRect/>
          </a:stretch>
        </p:blipFill>
        <p:spPr bwMode="auto">
          <a:xfrm>
            <a:off x="251520" y="188640"/>
            <a:ext cx="4104456" cy="324036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51520" y="3717032"/>
            <a:ext cx="4176464" cy="2880320"/>
            <a:chOff x="251520" y="3717032"/>
            <a:chExt cx="4176464" cy="28803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51520" y="3717032"/>
              <a:ext cx="4176464" cy="288032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544" y="3933056"/>
              <a:ext cx="38884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b="1" dirty="0" smtClean="0"/>
            </a:p>
            <a:p>
              <a:r>
                <a:rPr lang="ru-RU" sz="2400" b="1" dirty="0" smtClean="0"/>
                <a:t>Площадь: </a:t>
              </a:r>
              <a:r>
                <a:rPr lang="ru-RU" sz="2400" dirty="0" smtClean="0"/>
                <a:t>20779 кв. км.</a:t>
              </a:r>
            </a:p>
            <a:p>
              <a:r>
                <a:rPr lang="ru-RU" sz="2400" b="1" dirty="0" smtClean="0"/>
                <a:t>Население: </a:t>
              </a:r>
              <a:r>
                <a:rPr lang="ru-RU" sz="2400" dirty="0" smtClean="0"/>
                <a:t>3063460 чел.</a:t>
              </a:r>
            </a:p>
            <a:p>
              <a:r>
                <a:rPr lang="ru-RU" sz="2400" b="1" dirty="0" smtClean="0"/>
                <a:t>Столица: </a:t>
              </a:r>
              <a:r>
                <a:rPr lang="ru-RU" sz="2400" dirty="0" smtClean="0"/>
                <a:t>Кардифф</a:t>
              </a:r>
            </a:p>
            <a:p>
              <a:r>
                <a:rPr lang="ru-RU" sz="2400" b="1" dirty="0" smtClean="0"/>
                <a:t>Языки: </a:t>
              </a:r>
              <a:r>
                <a:rPr lang="ru-RU" sz="2400" dirty="0" smtClean="0"/>
                <a:t>английский, валлийский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717032"/>
            <a:ext cx="4176464" cy="2880320"/>
            <a:chOff x="4716016" y="3717032"/>
            <a:chExt cx="4176464" cy="28803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716016" y="3717032"/>
              <a:ext cx="4176464" cy="288032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04048" y="3933056"/>
              <a:ext cx="367240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b="1" dirty="0" smtClean="0"/>
            </a:p>
            <a:p>
              <a:r>
                <a:rPr lang="ru-RU" sz="2400" b="1" dirty="0" smtClean="0"/>
                <a:t>Площадь: </a:t>
              </a:r>
              <a:r>
                <a:rPr lang="ru-RU" sz="2400" dirty="0" smtClean="0"/>
                <a:t>14138 кв. км.</a:t>
              </a:r>
            </a:p>
            <a:p>
              <a:r>
                <a:rPr lang="ru-RU" sz="2400" b="1" dirty="0" smtClean="0"/>
                <a:t>Население: </a:t>
              </a:r>
              <a:r>
                <a:rPr lang="ru-RU" sz="2400" dirty="0" smtClean="0"/>
                <a:t>1570 тыс.чел.</a:t>
              </a:r>
            </a:p>
            <a:p>
              <a:r>
                <a:rPr lang="ru-RU" sz="2400" b="1" dirty="0" smtClean="0"/>
                <a:t>Столица: </a:t>
              </a:r>
              <a:r>
                <a:rPr lang="ru-RU" sz="2400" dirty="0" smtClean="0"/>
                <a:t>Белфаст</a:t>
              </a:r>
            </a:p>
            <a:p>
              <a:r>
                <a:rPr lang="ru-RU" sz="2400" b="1" dirty="0" smtClean="0"/>
                <a:t>Языки: </a:t>
              </a:r>
              <a:r>
                <a:rPr lang="ru-RU" sz="2400" dirty="0" smtClean="0"/>
                <a:t>английский, ирландский</a:t>
              </a:r>
            </a:p>
          </p:txBody>
        </p:sp>
      </p:grp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708920"/>
            <a:ext cx="4104000" cy="864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Уэльс</a:t>
            </a:r>
            <a:r>
              <a:rPr lang="ru-RU" sz="2800" dirty="0" smtClean="0"/>
              <a:t> 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ратуша в Кардиффе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2708920"/>
            <a:ext cx="4104000" cy="864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</a:t>
            </a:r>
            <a:r>
              <a:rPr lang="ru-RU" sz="2800" b="1" dirty="0" smtClean="0"/>
              <a:t>Северная Ирландия</a:t>
            </a:r>
            <a:endParaRPr lang="ru-RU" sz="2400" b="1" dirty="0" smtClean="0"/>
          </a:p>
          <a:p>
            <a:r>
              <a:rPr lang="ru-RU" sz="2400" dirty="0" smtClean="0"/>
              <a:t>             замок </a:t>
            </a:r>
            <a:r>
              <a:rPr lang="ru-RU" sz="2400" dirty="0" err="1" smtClean="0"/>
              <a:t>Данлюс</a:t>
            </a:r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6"/>
          <p:cNvGrpSpPr/>
          <p:nvPr/>
        </p:nvGrpSpPr>
        <p:grpSpPr>
          <a:xfrm>
            <a:off x="4572000" y="476672"/>
            <a:ext cx="4071966" cy="5843622"/>
            <a:chOff x="4572000" y="476672"/>
            <a:chExt cx="4071966" cy="5843622"/>
          </a:xfrm>
        </p:grpSpPr>
        <p:sp>
          <p:nvSpPr>
            <p:cNvPr id="24" name="Волна 23"/>
            <p:cNvSpPr/>
            <p:nvPr/>
          </p:nvSpPr>
          <p:spPr>
            <a:xfrm>
              <a:off x="4572000" y="476672"/>
              <a:ext cx="4071966" cy="5843622"/>
            </a:xfrm>
            <a:prstGeom prst="wave">
              <a:avLst>
                <a:gd name="adj1" fmla="val 2401"/>
                <a:gd name="adj2" fmla="val 626"/>
              </a:avLst>
            </a:prstGeom>
            <a:blipFill dpi="0"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25" name="Picture 2" descr="http://4.bp.blogspot.com/-rAFFcijKfqI/UOBjypSybxI/AAAAAAAAKis/W14QXfN0RP4/s640/Big+Ben,+%D0%91%D0%B8%D0%B3-%D0%91%D0%B5%D0%BD,+%D0%92%D0%B5%D1%81%D1%82%D0%BC%D0%B8%D0%BD%D1%81%D1%82%D0%B5%D1%80%D1%81%D0%BA%D0%B8%D0%B9+%D0%B4%D0%B2%D0%BE%D1%80%D0%B5%D1%86,+%D0%9B%D0%BE%D0%BD%D0%B4%D0%BE%D0%BD,+%D0%90%D0%BD%D0%B3%D0%BB%D0%B8%D1%8F,+%D0%92%D0%B5%D0%BB%D0%B8%D0%BA%D0%BE%D0%B1%D1%80%D0%B8%D1%82%D0%B0%D0%BD%D0%B8%D1%8F,+402821-2048x1366.jpg"/>
            <p:cNvPicPr>
              <a:picLocks noChangeAspect="1" noChangeArrowheads="1"/>
            </p:cNvPicPr>
            <p:nvPr/>
          </p:nvPicPr>
          <p:blipFill>
            <a:blip r:embed="rId3" cstate="print"/>
            <a:srcRect l="52333"/>
            <a:stretch>
              <a:fillRect/>
            </a:stretch>
          </p:blipFill>
          <p:spPr bwMode="auto">
            <a:xfrm>
              <a:off x="4932040" y="1196752"/>
              <a:ext cx="3168352" cy="44347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8100392" y="5805264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8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Группа 21"/>
          <p:cNvGrpSpPr/>
          <p:nvPr/>
        </p:nvGrpSpPr>
        <p:grpSpPr>
          <a:xfrm>
            <a:off x="4572000" y="476672"/>
            <a:ext cx="4071966" cy="5843622"/>
            <a:chOff x="4572000" y="476672"/>
            <a:chExt cx="4071966" cy="5843622"/>
          </a:xfrm>
        </p:grpSpPr>
        <p:sp>
          <p:nvSpPr>
            <p:cNvPr id="19" name="Волна 18"/>
            <p:cNvSpPr/>
            <p:nvPr/>
          </p:nvSpPr>
          <p:spPr>
            <a:xfrm>
              <a:off x="4572000" y="476672"/>
              <a:ext cx="4071966" cy="5843622"/>
            </a:xfrm>
            <a:prstGeom prst="wave">
              <a:avLst>
                <a:gd name="adj1" fmla="val 2401"/>
                <a:gd name="adj2" fmla="val 626"/>
              </a:avLst>
            </a:prstGeom>
            <a:blipFill dpi="0"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20" name="Picture 2" descr="http://farm5.staticflickr.com/4012/5132096694_8784a3f5bf_z.jpg"/>
            <p:cNvPicPr>
              <a:picLocks noChangeAspect="1" noChangeArrowheads="1"/>
            </p:cNvPicPr>
            <p:nvPr/>
          </p:nvPicPr>
          <p:blipFill>
            <a:blip r:embed="rId4" cstate="print"/>
            <a:srcRect l="22031" r="13252"/>
            <a:stretch>
              <a:fillRect/>
            </a:stretch>
          </p:blipFill>
          <p:spPr bwMode="auto">
            <a:xfrm>
              <a:off x="4788024" y="1340768"/>
              <a:ext cx="3384376" cy="41764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8100392" y="58052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6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4572000" y="476672"/>
            <a:ext cx="4071966" cy="5843622"/>
            <a:chOff x="4572000" y="476672"/>
            <a:chExt cx="4071966" cy="5843622"/>
          </a:xfrm>
        </p:grpSpPr>
        <p:sp>
          <p:nvSpPr>
            <p:cNvPr id="12" name="Волна 11"/>
            <p:cNvSpPr/>
            <p:nvPr/>
          </p:nvSpPr>
          <p:spPr>
            <a:xfrm>
              <a:off x="4572000" y="476672"/>
              <a:ext cx="4071966" cy="5843622"/>
            </a:xfrm>
            <a:prstGeom prst="wave">
              <a:avLst>
                <a:gd name="adj1" fmla="val 2401"/>
                <a:gd name="adj2" fmla="val 626"/>
              </a:avLst>
            </a:prstGeom>
            <a:blipFill dpi="0"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13" name="Picture 2" descr="http://img0.liveinternet.ru/images/attach/c/1/63/717/63717525_1283853622_image005.jp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788024" y="908720"/>
              <a:ext cx="3672408" cy="47324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8100392" y="5733256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4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Группа 14"/>
          <p:cNvGrpSpPr/>
          <p:nvPr/>
        </p:nvGrpSpPr>
        <p:grpSpPr>
          <a:xfrm>
            <a:off x="4572000" y="476672"/>
            <a:ext cx="4071966" cy="5843622"/>
            <a:chOff x="4644008" y="404664"/>
            <a:chExt cx="4071966" cy="5843622"/>
          </a:xfrm>
        </p:grpSpPr>
        <p:sp>
          <p:nvSpPr>
            <p:cNvPr id="8" name="Волна 7"/>
            <p:cNvSpPr/>
            <p:nvPr/>
          </p:nvSpPr>
          <p:spPr>
            <a:xfrm>
              <a:off x="4644008" y="404664"/>
              <a:ext cx="4071966" cy="5843622"/>
            </a:xfrm>
            <a:prstGeom prst="wave">
              <a:avLst>
                <a:gd name="adj1" fmla="val 2401"/>
                <a:gd name="adj2" fmla="val 626"/>
              </a:avLst>
            </a:prstGeom>
            <a:blipFill dpi="0"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9" name="Picture 2" descr="http://i.telegraph.co.uk/telegraph/multimedia/archive/01525/delivering-speech_1525411i.jpg"/>
            <p:cNvPicPr>
              <a:picLocks noChangeAspect="1" noChangeArrowheads="1"/>
            </p:cNvPicPr>
            <p:nvPr/>
          </p:nvPicPr>
          <p:blipFill>
            <a:blip r:embed="rId6" cstate="print"/>
            <a:srcRect l="36580"/>
            <a:stretch>
              <a:fillRect/>
            </a:stretch>
          </p:blipFill>
          <p:spPr bwMode="auto">
            <a:xfrm>
              <a:off x="4788024" y="1052736"/>
              <a:ext cx="3745260" cy="43243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8244408" y="5733256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2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1"/>
          <p:cNvGrpSpPr/>
          <p:nvPr/>
        </p:nvGrpSpPr>
        <p:grpSpPr>
          <a:xfrm>
            <a:off x="4572000" y="476672"/>
            <a:ext cx="4071966" cy="5904656"/>
            <a:chOff x="4572000" y="548680"/>
            <a:chExt cx="4071966" cy="5904656"/>
          </a:xfrm>
        </p:grpSpPr>
        <p:sp>
          <p:nvSpPr>
            <p:cNvPr id="30" name="Обложка (верх)"/>
            <p:cNvSpPr/>
            <p:nvPr/>
          </p:nvSpPr>
          <p:spPr>
            <a:xfrm>
              <a:off x="4572000" y="548680"/>
              <a:ext cx="4071966" cy="5843622"/>
            </a:xfrm>
            <a:prstGeom prst="wave">
              <a:avLst>
                <a:gd name="adj1" fmla="val 2401"/>
                <a:gd name="adj2" fmla="val 626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r"/>
              <a:endParaRPr lang="ru-RU" sz="2000" b="1" dirty="0">
                <a:solidFill>
                  <a:srgbClr val="FF0000"/>
                </a:solidFill>
              </a:endParaRPr>
            </a:p>
            <a:p>
              <a:pPr algn="r"/>
              <a:endParaRPr lang="ru-RU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31" name="Picture 4" descr="http://www.kartinki.me/download.php?img=201307/640x480/kartinki.me-14334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88024" y="908720"/>
              <a:ext cx="3672408" cy="42484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4716016" y="3861048"/>
              <a:ext cx="3816424" cy="25922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4">
                  <a:satMod val="120000"/>
                  <a:alpha val="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blipFill>
                    <a:blip r:embed="rId8"/>
                    <a:stretch>
                      <a:fillRect/>
                    </a:stretch>
                  </a:blip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Monotype Corsiva" pitchFamily="66" charset="0"/>
                </a:rPr>
                <a:t>Повседневная жизнь Англии</a:t>
              </a:r>
              <a:endPara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8"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33" name="Волна 32"/>
          <p:cNvSpPr/>
          <p:nvPr/>
        </p:nvSpPr>
        <p:spPr>
          <a:xfrm flipH="1">
            <a:off x="539552" y="476672"/>
            <a:ext cx="4071966" cy="5843622"/>
          </a:xfrm>
          <a:prstGeom prst="wave">
            <a:avLst>
              <a:gd name="adj1" fmla="val 2401"/>
              <a:gd name="adj2" fmla="val -410"/>
            </a:avLst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Королева Англии, Елизавета II, является главой государства, но она не может управлять страной, так как является лишь символом страны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4" name="Волна 33"/>
          <p:cNvSpPr/>
          <p:nvPr/>
        </p:nvSpPr>
        <p:spPr>
          <a:xfrm flipH="1">
            <a:off x="539552" y="476672"/>
            <a:ext cx="4071966" cy="5843622"/>
          </a:xfrm>
          <a:prstGeom prst="wave">
            <a:avLst>
              <a:gd name="adj1" fmla="val 2401"/>
              <a:gd name="adj2" fmla="val -410"/>
            </a:avLst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Жители Англии потребляют больше чая, чем в любой другой стране в мира, что объясняется большим количеством перерывов между приемами пищи. Интересный факт: англичане в 20 раз больше пьют чай, чем американцы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5" name="Волна 34"/>
          <p:cNvSpPr/>
          <p:nvPr/>
        </p:nvSpPr>
        <p:spPr>
          <a:xfrm flipH="1">
            <a:off x="539552" y="476672"/>
            <a:ext cx="4071966" cy="5843622"/>
          </a:xfrm>
          <a:prstGeom prst="wave">
            <a:avLst>
              <a:gd name="adj1" fmla="val 2401"/>
              <a:gd name="adj2" fmla="val -410"/>
            </a:avLst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Лондонский «глаз» является самым высоким колесом обозрения не только в Англии, но и во всем мире: каждый поворот занимает около 30 минут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6" name="Волна 35"/>
          <p:cNvSpPr/>
          <p:nvPr/>
        </p:nvSpPr>
        <p:spPr>
          <a:xfrm flipH="1">
            <a:off x="539552" y="476672"/>
            <a:ext cx="4071966" cy="5843622"/>
          </a:xfrm>
          <a:prstGeom prst="wave">
            <a:avLst>
              <a:gd name="adj1" fmla="val 2401"/>
              <a:gd name="adj2" fmla="val -410"/>
            </a:avLst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Биг</a:t>
            </a:r>
            <a:r>
              <a:rPr lang="ru-RU" sz="2800" dirty="0" smtClean="0">
                <a:solidFill>
                  <a:schemeClr val="tx1"/>
                </a:solidFill>
              </a:rPr>
              <a:t> Бен – не является названием всего здания, а только названием колокола внутри башни. Интересен тот факт, что само сооружение носит название  - Башня Елизаветы(в честь правящей королевы)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7" name="Обложка (низ)"/>
          <p:cNvSpPr/>
          <p:nvPr/>
        </p:nvSpPr>
        <p:spPr>
          <a:xfrm flipH="1">
            <a:off x="539552" y="476672"/>
            <a:ext cx="4071966" cy="5843622"/>
          </a:xfrm>
          <a:prstGeom prst="wave">
            <a:avLst>
              <a:gd name="adj1" fmla="val 2401"/>
              <a:gd name="adj2" fmla="val -41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2051720" y="6237312"/>
            <a:ext cx="1800200" cy="1440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75195587"/>
              </p:ext>
            </p:extLst>
          </p:nvPr>
        </p:nvGraphicFramePr>
        <p:xfrm>
          <a:off x="323528" y="260648"/>
          <a:ext cx="856895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" name="Рисунок 28" descr="welsh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67544" y="5373216"/>
            <a:ext cx="1905000" cy="1171575"/>
          </a:xfrm>
          <a:prstGeom prst="roundRect">
            <a:avLst/>
          </a:prstGeom>
          <a:effectLst>
            <a:softEdge rad="31750"/>
          </a:effectLst>
        </p:spPr>
      </p:pic>
      <p:pic>
        <p:nvPicPr>
          <p:cNvPr id="30" name="Рисунок 29" descr="f1370_scotland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948264" y="5418221"/>
            <a:ext cx="1800200" cy="1035115"/>
          </a:xfrm>
          <a:prstGeom prst="roundRect">
            <a:avLst/>
          </a:prstGeom>
          <a:effectLst>
            <a:softEdge rad="31750"/>
          </a:effectLst>
        </p:spPr>
      </p:pic>
      <p:pic>
        <p:nvPicPr>
          <p:cNvPr id="26" name="Рисунок 25" descr="england_fl_n3997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042946" y="332657"/>
            <a:ext cx="1666301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effectLst>
            <a:softEdge rad="31750"/>
          </a:effectLst>
        </p:spPr>
      </p:pic>
      <p:pic>
        <p:nvPicPr>
          <p:cNvPr id="25" name="Рисунок 24" descr="northernireland_fl_n6025.gif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39552" y="460276"/>
            <a:ext cx="1905000" cy="1024508"/>
          </a:xfrm>
          <a:prstGeom prst="roundRect">
            <a:avLst/>
          </a:prstGeom>
          <a:solidFill>
            <a:schemeClr val="accent1">
              <a:alpha val="0"/>
            </a:schemeClr>
          </a:solidFill>
          <a:effectLst>
            <a:softEdge rad="31750"/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5724128" y="692696"/>
            <a:ext cx="1296144" cy="72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04248" y="4077072"/>
            <a:ext cx="864096" cy="115212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63688" y="1628800"/>
            <a:ext cx="576064" cy="122413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4" name="Группа 16"/>
          <p:cNvGrpSpPr/>
          <p:nvPr/>
        </p:nvGrpSpPr>
        <p:grpSpPr>
          <a:xfrm>
            <a:off x="-612576" y="188640"/>
            <a:ext cx="10440000" cy="6480000"/>
            <a:chOff x="971600" y="571070"/>
            <a:chExt cx="7336218" cy="5472609"/>
          </a:xfrm>
        </p:grpSpPr>
        <p:sp>
          <p:nvSpPr>
            <p:cNvPr id="18" name="Вертикальный свиток 17"/>
            <p:cNvSpPr/>
            <p:nvPr/>
          </p:nvSpPr>
          <p:spPr>
            <a:xfrm>
              <a:off x="971600" y="571070"/>
              <a:ext cx="7336218" cy="5472609"/>
            </a:xfrm>
            <a:prstGeom prst="verticalScroll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33004" y="1787340"/>
              <a:ext cx="5363624" cy="288521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/>
                <a:t>Шотландия хоть и входит в состав Великобритании, но это уникальная страна, отдых в которой оставляет яркие и незабываемые впечатления. Туристы знакомятся с историей этой страны, приобщаются к ее уникальной культуре и своими глазами видят ее природные богатства. Здесь можно увидеть знаменитые шотландские замки, резиденции древних кланов, исторические музеи, соборы, дворцы. А о красоте местных озер слагаются настоящие легенды</a:t>
              </a:r>
              <a:endParaRPr lang="ru-RU" sz="1000" dirty="0" smtClean="0">
                <a:solidFill>
                  <a:srgbClr val="0B008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Группа 25"/>
          <p:cNvGrpSpPr/>
          <p:nvPr/>
        </p:nvGrpSpPr>
        <p:grpSpPr>
          <a:xfrm>
            <a:off x="-612576" y="188640"/>
            <a:ext cx="10440000" cy="6480000"/>
            <a:chOff x="0" y="836712"/>
            <a:chExt cx="7488832" cy="5616624"/>
          </a:xfrm>
        </p:grpSpPr>
        <p:sp>
          <p:nvSpPr>
            <p:cNvPr id="27" name="Вертикальный свиток 26"/>
            <p:cNvSpPr/>
            <p:nvPr/>
          </p:nvSpPr>
          <p:spPr>
            <a:xfrm>
              <a:off x="0" y="836712"/>
              <a:ext cx="7488832" cy="5616624"/>
            </a:xfrm>
            <a:prstGeom prst="verticalScroll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5576" y="1616603"/>
              <a:ext cx="5976664" cy="420843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chemeClr val="tx1"/>
                  </a:solidFill>
                </a:rPr>
                <a:t>Регби</a:t>
              </a:r>
              <a:r>
                <a:rPr lang="ru-RU" sz="2400" dirty="0" smtClean="0"/>
                <a:t> является национальным спортом Уэльса. Этот вид спорта играет важнейшую роль в ежедневной жизни валлийцев. Их команды играют на национальных и международных уровнях. На сегодняшний день стадион Миллениум в Кардиффе- самый красивый в мире стадион для игры в регби. Трем районам Уэльса присвоен официальный статус «Область исключительной природной красоты». Это побережье острова </a:t>
              </a:r>
              <a:r>
                <a:rPr lang="ru-RU" sz="2400" dirty="0" err="1" smtClean="0"/>
                <a:t>Англси</a:t>
              </a:r>
              <a:r>
                <a:rPr lang="ru-RU" sz="2400" dirty="0" smtClean="0"/>
                <a:t> со скалистыми бухточками и известняковыми утёсами, которое пользуется популярностью у альпинистов и любителей водного спорта; побережье </a:t>
              </a:r>
              <a:r>
                <a:rPr lang="ru-RU" sz="2400" dirty="0" err="1" smtClean="0"/>
                <a:t>Ллин</a:t>
              </a:r>
              <a:r>
                <a:rPr lang="ru-RU" sz="2400" dirty="0" smtClean="0"/>
                <a:t>, известное место для серфинга и виндсерфинга; и полуостров </a:t>
              </a:r>
              <a:r>
                <a:rPr lang="ru-RU" sz="2400" dirty="0" err="1" smtClean="0"/>
                <a:t>Гоуэр</a:t>
              </a:r>
              <a:r>
                <a:rPr lang="ru-RU" sz="2400" dirty="0" smtClean="0"/>
                <a:t>, знаменитый своими фантастическими пляжами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ru-RU" sz="900" dirty="0" smtClean="0">
                <a:solidFill>
                  <a:srgbClr val="0B008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" name="Группа 19"/>
          <p:cNvGrpSpPr/>
          <p:nvPr/>
        </p:nvGrpSpPr>
        <p:grpSpPr>
          <a:xfrm>
            <a:off x="-612576" y="188640"/>
            <a:ext cx="10440000" cy="6480000"/>
            <a:chOff x="971600" y="924625"/>
            <a:chExt cx="7488832" cy="5472608"/>
          </a:xfrm>
        </p:grpSpPr>
        <p:sp>
          <p:nvSpPr>
            <p:cNvPr id="21" name="Вертикальный свиток 20"/>
            <p:cNvSpPr/>
            <p:nvPr/>
          </p:nvSpPr>
          <p:spPr>
            <a:xfrm>
              <a:off x="971600" y="924625"/>
              <a:ext cx="7488832" cy="5472608"/>
            </a:xfrm>
            <a:prstGeom prst="verticalScroll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91680" y="1859347"/>
              <a:ext cx="6048672" cy="31971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/>
                <a:t>В Северной Ирландии обучение в начальной и средней школе обязательное для всех детей в возрасте от 5 до 16 лет. Среднему уровню образования соответствуют классические, собственно средние и технические школы. Для поступления в классические и технические школы необходимо сдать квалификационные экзамены. В систему высшего образования входят технические колледжи, университеты и педагогические колледжи. Университет Королевы в Белфасте, основанный в 1845, известен своей медицинской школой и является центром изучения гуманитарных и технических наук</a:t>
              </a:r>
              <a:endParaRPr lang="ru-RU" sz="1000" dirty="0" smtClean="0">
                <a:solidFill>
                  <a:srgbClr val="0B008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4" name="Управляющая кнопка: возврат 23">
            <a:hlinkClick r:id="rId12" action="ppaction://hlinksldjump" highlightClick="1"/>
          </p:cNvPr>
          <p:cNvSpPr/>
          <p:nvPr/>
        </p:nvSpPr>
        <p:spPr>
          <a:xfrm>
            <a:off x="8676456" y="6525344"/>
            <a:ext cx="467544" cy="332656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2"/>
          <p:cNvGrpSpPr/>
          <p:nvPr/>
        </p:nvGrpSpPr>
        <p:grpSpPr>
          <a:xfrm>
            <a:off x="-612576" y="260648"/>
            <a:ext cx="10440000" cy="6314476"/>
            <a:chOff x="1475656" y="908720"/>
            <a:chExt cx="7488832" cy="5472608"/>
          </a:xfrm>
        </p:grpSpPr>
        <p:sp>
          <p:nvSpPr>
            <p:cNvPr id="14" name="Вертикальный свиток 13"/>
            <p:cNvSpPr/>
            <p:nvPr/>
          </p:nvSpPr>
          <p:spPr>
            <a:xfrm>
              <a:off x="1475656" y="908720"/>
              <a:ext cx="7488832" cy="5472608"/>
            </a:xfrm>
            <a:prstGeom prst="verticalScrol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95736" y="1680721"/>
              <a:ext cx="5544616" cy="4241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252525"/>
                  </a:solidFill>
                  <a:cs typeface="Arial" charset="0"/>
                </a:rPr>
                <a:t>Англия, строго говоря, не имеет четко определенного национального костюма. В качестве примера английского народного костюма часто приводятся костюмы танцоров, исполняющих танец </a:t>
              </a:r>
              <a:r>
                <a:rPr lang="ru-RU" sz="2400" dirty="0" err="1" smtClean="0">
                  <a:solidFill>
                    <a:srgbClr val="252525"/>
                  </a:solidFill>
                  <a:cs typeface="Arial" charset="0"/>
                </a:rPr>
                <a:t>моррис</a:t>
              </a:r>
              <a:r>
                <a:rPr lang="ru-RU" sz="2400" dirty="0" smtClean="0">
                  <a:solidFill>
                    <a:srgbClr val="252525"/>
                  </a:solidFill>
                  <a:cs typeface="Arial" charset="0"/>
                </a:rPr>
                <a:t>. В прошлом он считался ритуальным танцем, и ему приписывалось магическое значение, связанное с пробуждением земли. Классический костюм состоит из черных бриджей с колокольчиками вокруг голени, белой рубашки, жилетки, и фетровой или соломенной шляпы, украшенной лентами и цветами. Колокольчики и цветы призваны оградить от зла и принести плодородие. Первоначально этот танец исполняли только мужчины, но сейчас в нём участвуют и женщины</a:t>
              </a:r>
              <a:endParaRPr lang="ru-RU" sz="2400" dirty="0" smtClean="0">
                <a:solidFill>
                  <a:srgbClr val="0B0080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9752" y="4941168"/>
            <a:ext cx="43924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/>
        </p:nvGraphicFramePr>
        <p:xfrm>
          <a:off x="755576" y="1052736"/>
          <a:ext cx="756084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188640"/>
            <a:ext cx="813690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Англия, </a:t>
            </a:r>
            <a:r>
              <a:rPr lang="ru-RU" sz="4400" dirty="0" smtClean="0">
                <a:solidFill>
                  <a:schemeClr val="tx1"/>
                </a:solidFill>
              </a:rPr>
              <a:t>Лондон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hlinkClick r:id="rId7" action="ppaction://hlinksldjump"/>
          </p:cNvPr>
          <p:cNvSpPr/>
          <p:nvPr/>
        </p:nvSpPr>
        <p:spPr>
          <a:xfrm>
            <a:off x="3059832" y="1268760"/>
            <a:ext cx="309634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8" name="Прямоугольник 7">
            <a:hlinkClick r:id="rId8" action="ppaction://hlinksldjump"/>
          </p:cNvPr>
          <p:cNvSpPr/>
          <p:nvPr/>
        </p:nvSpPr>
        <p:spPr>
          <a:xfrm>
            <a:off x="2915816" y="2924944"/>
            <a:ext cx="3888432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3563888" y="5013176"/>
            <a:ext cx="432048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Ирина\Pictures\мал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4797152"/>
            <a:ext cx="576007" cy="12241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94744B-5408-4248-B304-C876AE038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1594744B-5408-4248-B304-C876AE038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C4E9EF-F0C4-4B42-8237-DF623D8FA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6FC4E9EF-F0C4-4B42-8237-DF623D8FA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77F698-AD81-4697-A0A4-E09F975F3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graphicEl>
                                              <a:dgm id="{F977F698-AD81-4697-A0A4-E09F975F3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4D59B7-9E52-4089-9A2A-BDAEBFCEB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1C4D59B7-9E52-4089-9A2A-BDAEBFCEB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F74137-C43B-4366-A84B-06F307733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42F74137-C43B-4366-A84B-06F307733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B7BE97-4299-4C81-9C4D-B11BCE982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graphicEl>
                                              <a:dgm id="{53B7BE97-4299-4C81-9C4D-B11BCE982A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087d9df831d8f33727d7130f13b06b8b215bb4"/>
</p:tagLst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3966</TotalTime>
  <Words>1110</Words>
  <Application>Microsoft Office PowerPoint</Application>
  <PresentationFormat>Экран (4:3)</PresentationFormat>
  <Paragraphs>448</Paragraphs>
  <Slides>45</Slides>
  <Notes>3</Notes>
  <HiddenSlides>6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Бондорева</cp:lastModifiedBy>
  <cp:revision>405</cp:revision>
  <dcterms:created xsi:type="dcterms:W3CDTF">2014-05-16T13:56:52Z</dcterms:created>
  <dcterms:modified xsi:type="dcterms:W3CDTF">2017-12-21T10:57:51Z</dcterms:modified>
</cp:coreProperties>
</file>