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312" r:id="rId3"/>
    <p:sldId id="318" r:id="rId4"/>
    <p:sldId id="258" r:id="rId5"/>
    <p:sldId id="271" r:id="rId6"/>
    <p:sldId id="274" r:id="rId7"/>
    <p:sldId id="275" r:id="rId8"/>
    <p:sldId id="278" r:id="rId9"/>
    <p:sldId id="285" r:id="rId10"/>
    <p:sldId id="291" r:id="rId11"/>
    <p:sldId id="319" r:id="rId12"/>
    <p:sldId id="320" r:id="rId13"/>
    <p:sldId id="296" r:id="rId14"/>
    <p:sldId id="306" r:id="rId15"/>
    <p:sldId id="308" r:id="rId16"/>
    <p:sldId id="309" r:id="rId17"/>
    <p:sldId id="304" r:id="rId18"/>
    <p:sldId id="299" r:id="rId19"/>
    <p:sldId id="305" r:id="rId20"/>
    <p:sldId id="26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8000"/>
    <a:srgbClr val="0033CC"/>
    <a:srgbClr val="0000FF"/>
    <a:srgbClr val="2E95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>
        <p:scale>
          <a:sx n="45" d="100"/>
          <a:sy n="45" d="100"/>
        </p:scale>
        <p:origin x="-2010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DDD21-86D6-4C8C-B88A-1CE04981860F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1B9CD-E357-4B09-B195-C8EB4633B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A0BD37-4441-4A58-A4D9-3F707488A4C6}" type="slidenum">
              <a:rPr lang="ru-RU"/>
              <a:pPr/>
              <a:t>8</a:t>
            </a:fld>
            <a:endParaRPr lang="ru-RU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A0BD37-4441-4A58-A4D9-3F707488A4C6}" type="slidenum">
              <a:rPr lang="ru-RU"/>
              <a:pPr/>
              <a:t>9</a:t>
            </a:fld>
            <a:endParaRPr lang="ru-RU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5;&#1072;%20&#1076;&#1080;&#1089;&#1082;\&#1074;&#1077;&#1089;&#1077;&#1083;&#1072;&#1103;%20&#1084;&#1072;&#1090;&#1077;&#1084;&#1072;&#1090;&#1080;&#1082;&#1072;\&#1088;&#1072;&#1089;&#1095;&#1077;&#1089;&#1082;&#1080;.wma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5;&#1072;%20&#1076;&#1080;&#1089;&#1082;\&#1074;&#1077;&#1089;&#1077;&#1083;&#1072;&#1103;%20&#1084;&#1072;&#1090;&#1077;&#1084;&#1072;&#1090;&#1080;&#1082;&#1072;\&#1088;&#1072;&#1089;&#1095;&#1077;&#1089;&#1082;&#1080;.wma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5;&#1072;%20&#1076;&#1080;&#1089;&#1082;\&#1074;&#1077;&#1089;&#1077;&#1083;&#1072;&#1103;%20&#1084;&#1072;&#1090;&#1077;&#1084;&#1072;&#1090;&#1080;&#1082;&#1072;\&#1088;&#1072;&#1089;&#1095;&#1077;&#1089;&#1082;&#1080;.wma" TargetMode="External"/><Relationship Id="rId6" Type="http://schemas.openxmlformats.org/officeDocument/2006/relationships/image" Target="../media/image12.jpeg"/><Relationship Id="rId5" Type="http://schemas.openxmlformats.org/officeDocument/2006/relationships/slide" Target="slide14.xml"/><Relationship Id="rId10" Type="http://schemas.openxmlformats.org/officeDocument/2006/relationships/image" Target="../media/image7.pn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5;&#1072;%20&#1076;&#1080;&#1089;&#1082;\&#1074;&#1077;&#1089;&#1077;&#1083;&#1072;&#1103;%20&#1084;&#1072;&#1090;&#1077;&#1084;&#1072;&#1090;&#1080;&#1082;&#1072;\&#1088;&#1072;&#1089;&#1095;&#1077;&#1089;&#1082;&#1080;.wma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07"/>
          <a:stretch>
            <a:fillRect/>
          </a:stretch>
        </p:blipFill>
        <p:spPr bwMode="auto">
          <a:xfrm>
            <a:off x="0" y="0"/>
            <a:ext cx="93966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772816"/>
            <a:ext cx="860444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33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Мультимедийная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игра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 формированию элементарных математических представлений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для детей 5-6 лет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5445224"/>
            <a:ext cx="5220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 воспитатель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/с «Колобок»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ГБОУ ООШ пос.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Михеевка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м.р.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Пестравский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Гребешкова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Валентина Николаевна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ttp://s004.radikal.ru/i208/1001/2b/1faa644796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0202" cy="6858000"/>
          </a:xfrm>
          <a:prstGeom prst="rect">
            <a:avLst/>
          </a:prstGeom>
          <a:noFill/>
        </p:spPr>
      </p:pic>
      <p:pic>
        <p:nvPicPr>
          <p:cNvPr id="1026" name="Picture 2" descr="http://v.900igr.net:10/data/chtenie/Slova-kakoj-3.files/0011-015-Snegovik-i-morozhenoe-KHOLODNY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692696"/>
            <a:ext cx="1109422" cy="1667644"/>
          </a:xfrm>
          <a:prstGeom prst="rect">
            <a:avLst/>
          </a:prstGeom>
          <a:noFill/>
        </p:spPr>
      </p:pic>
      <p:pic>
        <p:nvPicPr>
          <p:cNvPr id="36" name="Picture 2" descr="http://v.900igr.net:10/data/chtenie/Slova-kakoj-3.files/0011-015-Snegovik-i-morozhenoe-KHOLODNY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332656"/>
            <a:ext cx="1079735" cy="1623020"/>
          </a:xfrm>
          <a:prstGeom prst="rect">
            <a:avLst/>
          </a:prstGeom>
          <a:noFill/>
        </p:spPr>
      </p:pic>
      <p:pic>
        <p:nvPicPr>
          <p:cNvPr id="38" name="Picture 2" descr="http://v.900igr.net:10/data/chtenie/Slova-kakoj-3.files/0011-015-Snegovik-i-morozhenoe-KHOLODNY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908720"/>
            <a:ext cx="1061518" cy="1595636"/>
          </a:xfrm>
          <a:prstGeom prst="rect">
            <a:avLst/>
          </a:prstGeom>
          <a:noFill/>
        </p:spPr>
      </p:pic>
      <p:pic>
        <p:nvPicPr>
          <p:cNvPr id="37" name="Picture 2" descr="http://v.900igr.net:10/data/chtenie/Slova-kakoj-3.files/0011-015-Snegovik-i-morozhenoe-KHOLODNY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204864"/>
            <a:ext cx="1152128" cy="1731839"/>
          </a:xfrm>
          <a:prstGeom prst="rect">
            <a:avLst/>
          </a:prstGeom>
          <a:noFill/>
        </p:spPr>
      </p:pic>
      <p:pic>
        <p:nvPicPr>
          <p:cNvPr id="40" name="Picture 2" descr="http://v.900igr.net:10/data/chtenie/Slova-kakoj-3.files/0011-015-Snegovik-i-morozhenoe-KHOLODNY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3861048"/>
            <a:ext cx="1085318" cy="1631412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1979712" y="2420888"/>
            <a:ext cx="785818" cy="7863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2" name="Овал 11"/>
          <p:cNvSpPr/>
          <p:nvPr/>
        </p:nvSpPr>
        <p:spPr>
          <a:xfrm>
            <a:off x="4716016" y="692696"/>
            <a:ext cx="785818" cy="7143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92D050"/>
                </a:solidFill>
              </a:rPr>
              <a:t>3</a:t>
            </a:r>
          </a:p>
        </p:txBody>
      </p:sp>
      <p:sp>
        <p:nvSpPr>
          <p:cNvPr id="14" name="Овал 13"/>
          <p:cNvSpPr/>
          <p:nvPr/>
        </p:nvSpPr>
        <p:spPr>
          <a:xfrm>
            <a:off x="428596" y="5715016"/>
            <a:ext cx="642942" cy="7143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5" name="Овал 14"/>
          <p:cNvSpPr/>
          <p:nvPr/>
        </p:nvSpPr>
        <p:spPr>
          <a:xfrm>
            <a:off x="1142976" y="5715016"/>
            <a:ext cx="642942" cy="7143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92D050"/>
                </a:solidFill>
              </a:rPr>
              <a:t>2</a:t>
            </a:r>
          </a:p>
        </p:txBody>
      </p:sp>
      <p:sp>
        <p:nvSpPr>
          <p:cNvPr id="16" name="Овал 15"/>
          <p:cNvSpPr/>
          <p:nvPr/>
        </p:nvSpPr>
        <p:spPr>
          <a:xfrm>
            <a:off x="1857356" y="5715016"/>
            <a:ext cx="642942" cy="7143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92D050"/>
                </a:solidFill>
              </a:rPr>
              <a:t>3</a:t>
            </a:r>
          </a:p>
        </p:txBody>
      </p:sp>
      <p:sp>
        <p:nvSpPr>
          <p:cNvPr id="17" name="Овал 16"/>
          <p:cNvSpPr/>
          <p:nvPr/>
        </p:nvSpPr>
        <p:spPr>
          <a:xfrm>
            <a:off x="2643174" y="5715016"/>
            <a:ext cx="714380" cy="7429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92D050"/>
                </a:solidFill>
              </a:rPr>
              <a:t>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28992" y="5715016"/>
            <a:ext cx="676284" cy="6810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92D050"/>
                </a:solidFill>
              </a:rPr>
              <a:t>5</a:t>
            </a:r>
          </a:p>
        </p:txBody>
      </p:sp>
      <p:sp>
        <p:nvSpPr>
          <p:cNvPr id="19" name="Овал 18"/>
          <p:cNvSpPr/>
          <p:nvPr/>
        </p:nvSpPr>
        <p:spPr>
          <a:xfrm>
            <a:off x="4214810" y="5715016"/>
            <a:ext cx="642942" cy="7143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92D050"/>
                </a:solidFill>
              </a:rPr>
              <a:t>6</a:t>
            </a:r>
          </a:p>
        </p:txBody>
      </p:sp>
      <p:sp>
        <p:nvSpPr>
          <p:cNvPr id="20" name="Овал 19"/>
          <p:cNvSpPr/>
          <p:nvPr/>
        </p:nvSpPr>
        <p:spPr>
          <a:xfrm>
            <a:off x="5000628" y="5715016"/>
            <a:ext cx="642942" cy="7000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92D050"/>
                </a:solidFill>
              </a:rPr>
              <a:t>7</a:t>
            </a:r>
          </a:p>
        </p:txBody>
      </p:sp>
      <p:sp>
        <p:nvSpPr>
          <p:cNvPr id="21" name="Овал 20"/>
          <p:cNvSpPr/>
          <p:nvPr/>
        </p:nvSpPr>
        <p:spPr>
          <a:xfrm>
            <a:off x="5786446" y="5715016"/>
            <a:ext cx="642942" cy="7143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92D050"/>
                </a:solidFill>
              </a:rPr>
              <a:t>8</a:t>
            </a:r>
          </a:p>
        </p:txBody>
      </p:sp>
      <p:sp>
        <p:nvSpPr>
          <p:cNvPr id="22" name="Овал 21"/>
          <p:cNvSpPr/>
          <p:nvPr/>
        </p:nvSpPr>
        <p:spPr>
          <a:xfrm>
            <a:off x="6572264" y="5715016"/>
            <a:ext cx="642942" cy="7143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92D050"/>
                </a:solidFill>
              </a:rPr>
              <a:t>9</a:t>
            </a:r>
          </a:p>
        </p:txBody>
      </p:sp>
      <p:sp>
        <p:nvSpPr>
          <p:cNvPr id="23" name="Овал 22"/>
          <p:cNvSpPr/>
          <p:nvPr/>
        </p:nvSpPr>
        <p:spPr>
          <a:xfrm>
            <a:off x="7286644" y="5715016"/>
            <a:ext cx="642942" cy="7143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92D050"/>
                </a:solidFill>
              </a:rPr>
              <a:t>0</a:t>
            </a:r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357190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 smtClean="0">
              <a:solidFill>
                <a:srgbClr val="FFC00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6BAACB"/>
              </a:clrFrom>
              <a:clrTo>
                <a:srgbClr val="6BAACB">
                  <a:alpha val="0"/>
                </a:srgbClr>
              </a:clrTo>
            </a:clrChange>
          </a:blip>
          <a:srcRect l="28738" t="4851" r="31100" b="37400"/>
          <a:stretch>
            <a:fillRect/>
          </a:stretch>
        </p:blipFill>
        <p:spPr bwMode="auto">
          <a:xfrm>
            <a:off x="3383214" y="1700806"/>
            <a:ext cx="3205010" cy="345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2" descr="http://v.900igr.net:10/data/chtenie/Slova-kakoj-3.files/0011-015-Snegovik-i-morozhenoe-KHOLODNY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132856"/>
            <a:ext cx="1197607" cy="1800200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7452320" y="2636912"/>
            <a:ext cx="785818" cy="7143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92D050"/>
                </a:solidFill>
              </a:rPr>
              <a:t>5</a:t>
            </a:r>
          </a:p>
        </p:txBody>
      </p:sp>
      <p:pic>
        <p:nvPicPr>
          <p:cNvPr id="39" name="Picture 2" descr="http://v.900igr.net:10/data/chtenie/Slova-kakoj-3.files/0011-015-Snegovik-i-morozhenoe-KHOLODNY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3789040"/>
            <a:ext cx="1061518" cy="1595636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2483768" y="4077072"/>
            <a:ext cx="785818" cy="7143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92D050"/>
                </a:solidFill>
              </a:rPr>
              <a:t>7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51520" y="332656"/>
            <a:ext cx="432048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Вставь пропущенную цифру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6961E-6 L 0.21389 -0.646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24775E-6 L 0.43959 -0.669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-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28472E-6 L 0.2875 -0.206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 l="44621" r="21652" b="53862"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https://im2-tub-ru.yandex.net/i?id=e944409b289211f7cff1281529cb8f80&amp;n=33&amp;h=215&amp;w=22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1628800"/>
            <a:ext cx="1567061" cy="1497414"/>
          </a:xfrm>
          <a:prstGeom prst="rect">
            <a:avLst/>
          </a:prstGeom>
          <a:noFill/>
        </p:spPr>
      </p:pic>
      <p:pic>
        <p:nvPicPr>
          <p:cNvPr id="2056" name="Picture 8" descr="http://f1.mylove.ru/D_3ciC3DLLZMUKSC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88840"/>
            <a:ext cx="1209901" cy="1224136"/>
          </a:xfrm>
          <a:prstGeom prst="rect">
            <a:avLst/>
          </a:prstGeom>
          <a:noFill/>
        </p:spPr>
      </p:pic>
      <p:pic>
        <p:nvPicPr>
          <p:cNvPr id="12" name="Picture 8" descr="http://f1.mylove.ru/D_3ciC3DLLZMUKSC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988840"/>
            <a:ext cx="1209901" cy="1224136"/>
          </a:xfrm>
          <a:prstGeom prst="rect">
            <a:avLst/>
          </a:prstGeom>
          <a:noFill/>
        </p:spPr>
      </p:pic>
      <p:pic>
        <p:nvPicPr>
          <p:cNvPr id="13" name="Picture 8" descr="http://f1.mylove.ru/D_3ciC3DLLZMUKSC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988840"/>
            <a:ext cx="1209901" cy="1224136"/>
          </a:xfrm>
          <a:prstGeom prst="rect">
            <a:avLst/>
          </a:prstGeom>
          <a:noFill/>
        </p:spPr>
      </p:pic>
      <p:pic>
        <p:nvPicPr>
          <p:cNvPr id="14" name="Picture 8" descr="http://f1.mylove.ru/D_3ciC3DLLZMUKSC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988840"/>
            <a:ext cx="1209901" cy="1224136"/>
          </a:xfrm>
          <a:prstGeom prst="rect">
            <a:avLst/>
          </a:prstGeom>
          <a:noFill/>
        </p:spPr>
      </p:pic>
      <p:pic>
        <p:nvPicPr>
          <p:cNvPr id="15" name="Picture 8" descr="http://f1.mylove.ru/D_3ciC3DLLZMUKSC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988840"/>
            <a:ext cx="1209901" cy="1224136"/>
          </a:xfrm>
          <a:prstGeom prst="rect">
            <a:avLst/>
          </a:prstGeom>
          <a:noFill/>
        </p:spPr>
      </p:pic>
      <p:pic>
        <p:nvPicPr>
          <p:cNvPr id="16" name="Picture 8" descr="http://f1.mylove.ru/D_3ciC3DLLZMUKSC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4099" y="1844824"/>
            <a:ext cx="1209901" cy="1224136"/>
          </a:xfrm>
          <a:prstGeom prst="rect">
            <a:avLst/>
          </a:prstGeom>
          <a:noFill/>
        </p:spPr>
      </p:pic>
      <p:sp>
        <p:nvSpPr>
          <p:cNvPr id="17" name="Восьмиугольник 16"/>
          <p:cNvSpPr/>
          <p:nvPr/>
        </p:nvSpPr>
        <p:spPr>
          <a:xfrm>
            <a:off x="611560" y="5589240"/>
            <a:ext cx="864096" cy="864096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7</a:t>
            </a:r>
          </a:p>
        </p:txBody>
      </p:sp>
      <p:sp>
        <p:nvSpPr>
          <p:cNvPr id="18" name="Восьмиугольник 17"/>
          <p:cNvSpPr/>
          <p:nvPr/>
        </p:nvSpPr>
        <p:spPr>
          <a:xfrm>
            <a:off x="6156176" y="5445224"/>
            <a:ext cx="864096" cy="864096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1</a:t>
            </a:r>
          </a:p>
        </p:txBody>
      </p:sp>
      <p:sp>
        <p:nvSpPr>
          <p:cNvPr id="19" name="Восьмиугольник 18"/>
          <p:cNvSpPr/>
          <p:nvPr/>
        </p:nvSpPr>
        <p:spPr>
          <a:xfrm>
            <a:off x="5292080" y="4077072"/>
            <a:ext cx="864096" cy="864096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20" name="Восьмиугольник 19"/>
          <p:cNvSpPr/>
          <p:nvPr/>
        </p:nvSpPr>
        <p:spPr>
          <a:xfrm>
            <a:off x="4067944" y="5517232"/>
            <a:ext cx="864096" cy="864096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4</a:t>
            </a:r>
          </a:p>
        </p:txBody>
      </p:sp>
      <p:sp>
        <p:nvSpPr>
          <p:cNvPr id="21" name="Восьмиугольник 20"/>
          <p:cNvSpPr/>
          <p:nvPr/>
        </p:nvSpPr>
        <p:spPr>
          <a:xfrm>
            <a:off x="3131840" y="4077072"/>
            <a:ext cx="864096" cy="864096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2</a:t>
            </a:r>
          </a:p>
        </p:txBody>
      </p:sp>
      <p:sp>
        <p:nvSpPr>
          <p:cNvPr id="22" name="Восьмиугольник 21"/>
          <p:cNvSpPr/>
          <p:nvPr/>
        </p:nvSpPr>
        <p:spPr>
          <a:xfrm>
            <a:off x="2123728" y="5085184"/>
            <a:ext cx="864096" cy="864096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6</a:t>
            </a:r>
          </a:p>
        </p:txBody>
      </p:sp>
      <p:sp>
        <p:nvSpPr>
          <p:cNvPr id="23" name="Восьмиугольник 22"/>
          <p:cNvSpPr/>
          <p:nvPr/>
        </p:nvSpPr>
        <p:spPr>
          <a:xfrm>
            <a:off x="683568" y="4005064"/>
            <a:ext cx="864096" cy="864096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3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11560" y="0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каком по счёту месте находится  пятиконечная звезда?</a:t>
            </a:r>
            <a:endParaRPr lang="ru-RU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https://im0-tub-ru.yandex.net/i?id=7270857959b9c7829afe0b09d496d82c&amp;n=33&amp;h=215&amp;w=180"/>
          <p:cNvPicPr>
            <a:picLocks noChangeAspect="1" noChangeArrowheads="1"/>
          </p:cNvPicPr>
          <p:nvPr/>
        </p:nvPicPr>
        <p:blipFill>
          <a:blip r:embed="rId5" cstate="print"/>
          <a:srcRect t="-8571"/>
          <a:stretch>
            <a:fillRect/>
          </a:stretch>
        </p:blipFill>
        <p:spPr bwMode="auto">
          <a:xfrm flipH="1">
            <a:off x="7163272" y="3645024"/>
            <a:ext cx="198072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16617E-6 L 0.48039 -0.324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 l="44621" r="21652" b="53862"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https://im2-tub-ru.yandex.net/i?id=e944409b289211f7cff1281529cb8f80&amp;n=33&amp;h=215&amp;w=22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1772816"/>
            <a:ext cx="1431787" cy="1368152"/>
          </a:xfrm>
          <a:prstGeom prst="rect">
            <a:avLst/>
          </a:prstGeom>
          <a:noFill/>
        </p:spPr>
      </p:pic>
      <p:pic>
        <p:nvPicPr>
          <p:cNvPr id="2056" name="Picture 8" descr="http://f1.mylove.ru/D_3ciC3DLLZMUKSC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848"/>
            <a:ext cx="1209901" cy="1224136"/>
          </a:xfrm>
          <a:prstGeom prst="rect">
            <a:avLst/>
          </a:prstGeom>
          <a:noFill/>
        </p:spPr>
      </p:pic>
      <p:pic>
        <p:nvPicPr>
          <p:cNvPr id="12" name="Picture 8" descr="http://f1.mylove.ru/D_3ciC3DLLZMUKSC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988840"/>
            <a:ext cx="1209901" cy="1224136"/>
          </a:xfrm>
          <a:prstGeom prst="rect">
            <a:avLst/>
          </a:prstGeom>
          <a:noFill/>
        </p:spPr>
      </p:pic>
      <p:pic>
        <p:nvPicPr>
          <p:cNvPr id="13" name="Picture 8" descr="http://f1.mylove.ru/D_3ciC3DLLZMUKSC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988840"/>
            <a:ext cx="1209901" cy="1224136"/>
          </a:xfrm>
          <a:prstGeom prst="rect">
            <a:avLst/>
          </a:prstGeom>
          <a:noFill/>
        </p:spPr>
      </p:pic>
      <p:pic>
        <p:nvPicPr>
          <p:cNvPr id="14" name="Picture 8" descr="http://f1.mylove.ru/D_3ciC3DLLZMUKSC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988840"/>
            <a:ext cx="1209901" cy="1224136"/>
          </a:xfrm>
          <a:prstGeom prst="rect">
            <a:avLst/>
          </a:prstGeom>
          <a:noFill/>
        </p:spPr>
      </p:pic>
      <p:pic>
        <p:nvPicPr>
          <p:cNvPr id="15" name="Picture 8" descr="http://f1.mylove.ru/D_3ciC3DLLZMUKSC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988840"/>
            <a:ext cx="1209901" cy="1224136"/>
          </a:xfrm>
          <a:prstGeom prst="rect">
            <a:avLst/>
          </a:prstGeom>
          <a:noFill/>
        </p:spPr>
      </p:pic>
      <p:pic>
        <p:nvPicPr>
          <p:cNvPr id="16" name="Picture 8" descr="http://f1.mylove.ru/D_3ciC3DLLZMUKSC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4099" y="1844824"/>
            <a:ext cx="1209901" cy="1224136"/>
          </a:xfrm>
          <a:prstGeom prst="rect">
            <a:avLst/>
          </a:prstGeom>
          <a:noFill/>
        </p:spPr>
      </p:pic>
      <p:sp>
        <p:nvSpPr>
          <p:cNvPr id="17" name="Восьмиугольник 16"/>
          <p:cNvSpPr/>
          <p:nvPr/>
        </p:nvSpPr>
        <p:spPr>
          <a:xfrm>
            <a:off x="611560" y="5589240"/>
            <a:ext cx="864096" cy="864096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7</a:t>
            </a:r>
          </a:p>
        </p:txBody>
      </p:sp>
      <p:sp>
        <p:nvSpPr>
          <p:cNvPr id="18" name="Восьмиугольник 17"/>
          <p:cNvSpPr/>
          <p:nvPr/>
        </p:nvSpPr>
        <p:spPr>
          <a:xfrm>
            <a:off x="6300192" y="4581128"/>
            <a:ext cx="864096" cy="864096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9</a:t>
            </a:r>
          </a:p>
        </p:txBody>
      </p:sp>
      <p:sp>
        <p:nvSpPr>
          <p:cNvPr id="19" name="Восьмиугольник 18"/>
          <p:cNvSpPr/>
          <p:nvPr/>
        </p:nvSpPr>
        <p:spPr>
          <a:xfrm>
            <a:off x="4788024" y="3933056"/>
            <a:ext cx="864096" cy="864096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20" name="Восьмиугольник 19"/>
          <p:cNvSpPr/>
          <p:nvPr/>
        </p:nvSpPr>
        <p:spPr>
          <a:xfrm>
            <a:off x="4716016" y="5661248"/>
            <a:ext cx="864096" cy="864096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4</a:t>
            </a:r>
          </a:p>
        </p:txBody>
      </p:sp>
      <p:sp>
        <p:nvSpPr>
          <p:cNvPr id="21" name="Восьмиугольник 20"/>
          <p:cNvSpPr/>
          <p:nvPr/>
        </p:nvSpPr>
        <p:spPr>
          <a:xfrm>
            <a:off x="3131840" y="4077072"/>
            <a:ext cx="864096" cy="864096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2</a:t>
            </a:r>
          </a:p>
        </p:txBody>
      </p:sp>
      <p:sp>
        <p:nvSpPr>
          <p:cNvPr id="22" name="Восьмиугольник 21"/>
          <p:cNvSpPr/>
          <p:nvPr/>
        </p:nvSpPr>
        <p:spPr>
          <a:xfrm>
            <a:off x="1907704" y="4797152"/>
            <a:ext cx="864096" cy="864096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6</a:t>
            </a:r>
          </a:p>
        </p:txBody>
      </p:sp>
      <p:sp>
        <p:nvSpPr>
          <p:cNvPr id="23" name="Восьмиугольник 22"/>
          <p:cNvSpPr/>
          <p:nvPr/>
        </p:nvSpPr>
        <p:spPr>
          <a:xfrm>
            <a:off x="683568" y="4005064"/>
            <a:ext cx="864096" cy="864096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3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11560" y="0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каком по счёту месте находится  пятиконечная звезда?</a:t>
            </a:r>
            <a:endParaRPr lang="ru-RU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https://im0-tub-ru.yandex.net/i?id=7270857959b9c7829afe0b09d496d82c&amp;n=33&amp;h=215&amp;w=180"/>
          <p:cNvPicPr>
            <a:picLocks noChangeAspect="1" noChangeArrowheads="1"/>
          </p:cNvPicPr>
          <p:nvPr/>
        </p:nvPicPr>
        <p:blipFill>
          <a:blip r:embed="rId5" cstate="print"/>
          <a:srcRect t="-8571"/>
          <a:stretch>
            <a:fillRect/>
          </a:stretch>
        </p:blipFill>
        <p:spPr bwMode="auto">
          <a:xfrm flipH="1">
            <a:off x="7163272" y="3645024"/>
            <a:ext cx="198072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8" descr="http://f1.mylove.ru/D_3ciC3DLLZMUKSC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060848"/>
            <a:ext cx="1209901" cy="1224136"/>
          </a:xfrm>
          <a:prstGeom prst="rect">
            <a:avLst/>
          </a:prstGeom>
          <a:noFill/>
        </p:spPr>
      </p:pic>
      <p:pic>
        <p:nvPicPr>
          <p:cNvPr id="29" name="Picture 8" descr="http://f1.mylove.ru/D_3ciC3DLLZMUKSC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988840"/>
            <a:ext cx="1209901" cy="1224136"/>
          </a:xfrm>
          <a:prstGeom prst="rect">
            <a:avLst/>
          </a:prstGeom>
          <a:noFill/>
        </p:spPr>
      </p:pic>
      <p:sp>
        <p:nvSpPr>
          <p:cNvPr id="30" name="Восьмиугольник 29"/>
          <p:cNvSpPr/>
          <p:nvPr/>
        </p:nvSpPr>
        <p:spPr>
          <a:xfrm>
            <a:off x="6588224" y="5589240"/>
            <a:ext cx="864096" cy="864096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1</a:t>
            </a:r>
          </a:p>
        </p:txBody>
      </p:sp>
      <p:sp>
        <p:nvSpPr>
          <p:cNvPr id="31" name="Восьмиугольник 30"/>
          <p:cNvSpPr/>
          <p:nvPr/>
        </p:nvSpPr>
        <p:spPr>
          <a:xfrm>
            <a:off x="2915816" y="5661248"/>
            <a:ext cx="864096" cy="864096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32424E-6 L 0.44097 -0.398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Овал 23"/>
          <p:cNvSpPr/>
          <p:nvPr/>
        </p:nvSpPr>
        <p:spPr>
          <a:xfrm>
            <a:off x="1142976" y="5715016"/>
            <a:ext cx="714380" cy="64294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2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857488" y="5715016"/>
            <a:ext cx="714380" cy="64294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4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643306" y="5715016"/>
            <a:ext cx="695332" cy="66199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5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500562" y="5715016"/>
            <a:ext cx="714380" cy="64294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6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357818" y="5715016"/>
            <a:ext cx="714380" cy="64294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7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215074" y="5715016"/>
            <a:ext cx="714380" cy="64294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8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072330" y="5715016"/>
            <a:ext cx="714380" cy="64294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9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7929586" y="5643578"/>
            <a:ext cx="857256" cy="64294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0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000232" y="5715016"/>
            <a:ext cx="714380" cy="64294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3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57158" y="5715016"/>
            <a:ext cx="714380" cy="64294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1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00100" y="428604"/>
            <a:ext cx="721523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215338" y="6429396"/>
            <a:ext cx="357190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 smtClean="0">
              <a:solidFill>
                <a:srgbClr val="FFC000"/>
              </a:solidFill>
            </a:endParaRPr>
          </a:p>
        </p:txBody>
      </p:sp>
      <p:pic>
        <p:nvPicPr>
          <p:cNvPr id="35" name="Picture 8" descr="https://im0-tub-ru.yandex.net/i?id=e17009c2593ed851129e14b17f0fb60f&amp;n=33&amp;h=215&amp;w=1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154" r="6060" b="27385"/>
          <a:stretch>
            <a:fillRect/>
          </a:stretch>
        </p:blipFill>
        <p:spPr bwMode="auto">
          <a:xfrm>
            <a:off x="323528" y="3549788"/>
            <a:ext cx="2448272" cy="1895436"/>
          </a:xfrm>
          <a:prstGeom prst="rect">
            <a:avLst/>
          </a:prstGeom>
          <a:noFill/>
        </p:spPr>
      </p:pic>
      <p:pic>
        <p:nvPicPr>
          <p:cNvPr id="36" name="Picture 7" descr="Копия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5002">
            <a:off x="1890252" y="3582949"/>
            <a:ext cx="921156" cy="1306710"/>
          </a:xfrm>
          <a:prstGeom prst="rect">
            <a:avLst/>
          </a:prstGeom>
          <a:noFill/>
        </p:spPr>
      </p:pic>
      <p:pic>
        <p:nvPicPr>
          <p:cNvPr id="38" name="Picture 7" descr="Копия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5002">
            <a:off x="1386197" y="3582947"/>
            <a:ext cx="921156" cy="1306710"/>
          </a:xfrm>
          <a:prstGeom prst="rect">
            <a:avLst/>
          </a:prstGeom>
          <a:noFill/>
        </p:spPr>
      </p:pic>
      <p:pic>
        <p:nvPicPr>
          <p:cNvPr id="39" name="Picture 7" descr="Копия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602">
            <a:off x="577170" y="3324442"/>
            <a:ext cx="921156" cy="1306710"/>
          </a:xfrm>
          <a:prstGeom prst="rect">
            <a:avLst/>
          </a:prstGeom>
          <a:noFill/>
        </p:spPr>
      </p:pic>
      <p:pic>
        <p:nvPicPr>
          <p:cNvPr id="40" name="Picture 7" descr="Копия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5002">
            <a:off x="958743" y="3520948"/>
            <a:ext cx="1022569" cy="1361344"/>
          </a:xfrm>
          <a:prstGeom prst="rect">
            <a:avLst/>
          </a:prstGeom>
          <a:noFill/>
        </p:spPr>
      </p:pic>
      <p:pic>
        <p:nvPicPr>
          <p:cNvPr id="37894" name="Picture 6" descr="https://im3-tub-ru.yandex.net/i?id=4bede2fc8ae1a8fff4ef273453799269&amp;n=33&amp;h=215&amp;w=28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3479739"/>
            <a:ext cx="2664296" cy="2038519"/>
          </a:xfrm>
          <a:prstGeom prst="rect">
            <a:avLst/>
          </a:prstGeom>
          <a:noFill/>
        </p:spPr>
      </p:pic>
      <p:pic>
        <p:nvPicPr>
          <p:cNvPr id="42" name="Picture 7" descr="Копия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04621" flipH="1">
            <a:off x="7625555" y="3001792"/>
            <a:ext cx="1296714" cy="1742242"/>
          </a:xfrm>
          <a:prstGeom prst="rect">
            <a:avLst/>
          </a:prstGeom>
          <a:noFill/>
        </p:spPr>
      </p:pic>
      <p:pic>
        <p:nvPicPr>
          <p:cNvPr id="43" name="Picture 7" descr="Копия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318510" flipH="1">
            <a:off x="6195132" y="3427465"/>
            <a:ext cx="1296714" cy="1742242"/>
          </a:xfrm>
          <a:prstGeom prst="rect">
            <a:avLst/>
          </a:prstGeom>
          <a:noFill/>
        </p:spPr>
      </p:pic>
      <p:pic>
        <p:nvPicPr>
          <p:cNvPr id="44" name="Picture 7" descr="Копия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318510" flipH="1">
            <a:off x="6771195" y="2995417"/>
            <a:ext cx="1296714" cy="1742242"/>
          </a:xfrm>
          <a:prstGeom prst="rect">
            <a:avLst/>
          </a:prstGeom>
          <a:noFill/>
        </p:spPr>
      </p:pic>
      <p:pic>
        <p:nvPicPr>
          <p:cNvPr id="45" name="Picture 7" descr="Копия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31821" flipH="1">
            <a:off x="7243918" y="3173541"/>
            <a:ext cx="1111411" cy="1493272"/>
          </a:xfrm>
          <a:prstGeom prst="rect">
            <a:avLst/>
          </a:prstGeom>
          <a:noFill/>
        </p:spPr>
      </p:pic>
      <p:pic>
        <p:nvPicPr>
          <p:cNvPr id="46" name="Picture 7" descr="Копия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318510" flipH="1">
            <a:off x="7057007" y="3675594"/>
            <a:ext cx="1055477" cy="1418120"/>
          </a:xfrm>
          <a:prstGeom prst="rect">
            <a:avLst/>
          </a:prstGeom>
          <a:noFill/>
        </p:spPr>
      </p:pic>
      <p:pic>
        <p:nvPicPr>
          <p:cNvPr id="41" name="Picture 7" descr="Копия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5002">
            <a:off x="1098165" y="2934876"/>
            <a:ext cx="921156" cy="1306710"/>
          </a:xfrm>
          <a:prstGeom prst="rect">
            <a:avLst/>
          </a:prstGeom>
          <a:noFill/>
        </p:spPr>
      </p:pic>
      <p:pic>
        <p:nvPicPr>
          <p:cNvPr id="47" name="Picture 7" descr="Копия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583257" flipH="1">
            <a:off x="7279620" y="3915247"/>
            <a:ext cx="1055477" cy="1418120"/>
          </a:xfrm>
          <a:prstGeom prst="rect">
            <a:avLst/>
          </a:prstGeom>
          <a:noFill/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323528" y="260648"/>
            <a:ext cx="828092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83568" y="260648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Найди цифру соответствующую количеству  рыб в чашках</a:t>
            </a:r>
            <a:endParaRPr lang="ru-RU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53432E-6 L -0.12552 -0.1398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7633E-6 L 0.1342 -0.1488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1000100" y="332656"/>
            <a:ext cx="7215238" cy="810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Сравни количество рыб в чашках и поставь нужный знак 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8" descr="https://im0-tub-ru.yandex.net/i?id=e17009c2593ed851129e14b17f0fb60f&amp;n=33&amp;h=215&amp;w=1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154" r="6060" b="27385"/>
          <a:stretch>
            <a:fillRect/>
          </a:stretch>
        </p:blipFill>
        <p:spPr bwMode="auto">
          <a:xfrm>
            <a:off x="323528" y="3549788"/>
            <a:ext cx="2448272" cy="1895436"/>
          </a:xfrm>
          <a:prstGeom prst="rect">
            <a:avLst/>
          </a:prstGeom>
          <a:noFill/>
        </p:spPr>
      </p:pic>
      <p:pic>
        <p:nvPicPr>
          <p:cNvPr id="36" name="Picture 7" descr="Копия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5002">
            <a:off x="1890252" y="3582949"/>
            <a:ext cx="921156" cy="1306710"/>
          </a:xfrm>
          <a:prstGeom prst="rect">
            <a:avLst/>
          </a:prstGeom>
          <a:noFill/>
        </p:spPr>
      </p:pic>
      <p:pic>
        <p:nvPicPr>
          <p:cNvPr id="38" name="Picture 7" descr="Копия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5002">
            <a:off x="1386197" y="3582947"/>
            <a:ext cx="921156" cy="1306710"/>
          </a:xfrm>
          <a:prstGeom prst="rect">
            <a:avLst/>
          </a:prstGeom>
          <a:noFill/>
        </p:spPr>
      </p:pic>
      <p:pic>
        <p:nvPicPr>
          <p:cNvPr id="39" name="Picture 7" descr="Копия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602">
            <a:off x="577170" y="3324442"/>
            <a:ext cx="921156" cy="1306710"/>
          </a:xfrm>
          <a:prstGeom prst="rect">
            <a:avLst/>
          </a:prstGeom>
          <a:noFill/>
        </p:spPr>
      </p:pic>
      <p:pic>
        <p:nvPicPr>
          <p:cNvPr id="40" name="Picture 7" descr="Копия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5002">
            <a:off x="958743" y="3520948"/>
            <a:ext cx="1022569" cy="1361344"/>
          </a:xfrm>
          <a:prstGeom prst="rect">
            <a:avLst/>
          </a:prstGeom>
          <a:noFill/>
        </p:spPr>
      </p:pic>
      <p:pic>
        <p:nvPicPr>
          <p:cNvPr id="37894" name="Picture 6" descr="https://im3-tub-ru.yandex.net/i?id=4bede2fc8ae1a8fff4ef273453799269&amp;n=33&amp;h=215&amp;w=28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3424644"/>
            <a:ext cx="2736304" cy="2093614"/>
          </a:xfrm>
          <a:prstGeom prst="rect">
            <a:avLst/>
          </a:prstGeom>
          <a:noFill/>
        </p:spPr>
      </p:pic>
      <p:pic>
        <p:nvPicPr>
          <p:cNvPr id="42" name="Picture 7" descr="Копия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04621" flipH="1">
            <a:off x="7625555" y="3001792"/>
            <a:ext cx="1296714" cy="1742242"/>
          </a:xfrm>
          <a:prstGeom prst="rect">
            <a:avLst/>
          </a:prstGeom>
          <a:noFill/>
        </p:spPr>
      </p:pic>
      <p:pic>
        <p:nvPicPr>
          <p:cNvPr id="43" name="Picture 7" descr="Копия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318510" flipH="1">
            <a:off x="6195132" y="3427465"/>
            <a:ext cx="1296714" cy="1742242"/>
          </a:xfrm>
          <a:prstGeom prst="rect">
            <a:avLst/>
          </a:prstGeom>
          <a:noFill/>
        </p:spPr>
      </p:pic>
      <p:pic>
        <p:nvPicPr>
          <p:cNvPr id="44" name="Picture 7" descr="Копия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318510" flipH="1">
            <a:off x="6771195" y="2995417"/>
            <a:ext cx="1296714" cy="1742242"/>
          </a:xfrm>
          <a:prstGeom prst="rect">
            <a:avLst/>
          </a:prstGeom>
          <a:noFill/>
        </p:spPr>
      </p:pic>
      <p:pic>
        <p:nvPicPr>
          <p:cNvPr id="45" name="Picture 7" descr="Копия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31821" flipH="1">
            <a:off x="7243918" y="3173541"/>
            <a:ext cx="1111411" cy="1493272"/>
          </a:xfrm>
          <a:prstGeom prst="rect">
            <a:avLst/>
          </a:prstGeom>
          <a:noFill/>
        </p:spPr>
      </p:pic>
      <p:pic>
        <p:nvPicPr>
          <p:cNvPr id="46" name="Picture 7" descr="Копия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318510" flipH="1">
            <a:off x="7057007" y="3675594"/>
            <a:ext cx="1055477" cy="1418120"/>
          </a:xfrm>
          <a:prstGeom prst="rect">
            <a:avLst/>
          </a:prstGeom>
          <a:noFill/>
        </p:spPr>
      </p:pic>
      <p:sp>
        <p:nvSpPr>
          <p:cNvPr id="37" name="Овал 36"/>
          <p:cNvSpPr/>
          <p:nvPr/>
        </p:nvSpPr>
        <p:spPr>
          <a:xfrm>
            <a:off x="3131840" y="4581128"/>
            <a:ext cx="864096" cy="71495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5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5292080" y="4725144"/>
            <a:ext cx="720080" cy="58998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6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8" name="Picture 17" descr="больше крас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5865154"/>
            <a:ext cx="864096" cy="62057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49" name="Picture 18" descr="меньше крас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38573" y="5805264"/>
            <a:ext cx="813547" cy="62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9" descr="равно красн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5877272"/>
            <a:ext cx="806107" cy="57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7" descr="Копия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5002">
            <a:off x="1098165" y="2934876"/>
            <a:ext cx="921156" cy="1306710"/>
          </a:xfrm>
          <a:prstGeom prst="rect">
            <a:avLst/>
          </a:prstGeom>
          <a:noFill/>
        </p:spPr>
      </p:pic>
      <p:pic>
        <p:nvPicPr>
          <p:cNvPr id="52" name="Picture 7" descr="Копия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318510" flipH="1">
            <a:off x="7763756" y="3891618"/>
            <a:ext cx="1055477" cy="141812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539552" y="33265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6011E-6 L 0.07101 -0.148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im0-tub-ru.yandex.net/i?id=1de2cbbd19981e5ecd4d20fbb738b117&amp;n=33&amp;h=215&amp;w=16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05" b="7642"/>
          <a:stretch>
            <a:fillRect/>
          </a:stretch>
        </p:blipFill>
        <p:spPr bwMode="auto">
          <a:xfrm>
            <a:off x="-1536105" y="0"/>
            <a:ext cx="1536105" cy="1891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9341"/>
              </a:clrFrom>
              <a:clrTo>
                <a:srgbClr val="00934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-247650"/>
            <a:ext cx="9143999" cy="71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331640" y="0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9341"/>
              </a:clrFrom>
              <a:clrTo>
                <a:srgbClr val="009341">
                  <a:alpha val="0"/>
                </a:srgbClr>
              </a:clrTo>
            </a:clrChange>
          </a:blip>
          <a:srcRect l="1472" t="25395" r="73500" b="42176"/>
          <a:stretch>
            <a:fillRect/>
          </a:stretch>
        </p:blipFill>
        <p:spPr bwMode="auto">
          <a:xfrm>
            <a:off x="2339752" y="1052736"/>
            <a:ext cx="244827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s://im1-tub-ru.yandex.net/i?id=ac1f19802c77bce5ab0342dcd32d0108&amp;n=33&amp;h=215&amp;w=16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310" y="5301208"/>
            <a:ext cx="994714" cy="1296144"/>
          </a:xfrm>
          <a:prstGeom prst="rect">
            <a:avLst/>
          </a:prstGeom>
          <a:noFill/>
        </p:spPr>
      </p:pic>
      <p:pic>
        <p:nvPicPr>
          <p:cNvPr id="13" name="Picture 2" descr="https://im1-tub-ru.yandex.net/i?id=ac1f19802c77bce5ab0342dcd32d0108&amp;n=33&amp;h=215&amp;w=16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5356742"/>
            <a:ext cx="1152128" cy="1501258"/>
          </a:xfrm>
          <a:prstGeom prst="rect">
            <a:avLst/>
          </a:prstGeom>
          <a:noFill/>
        </p:spPr>
      </p:pic>
      <p:pic>
        <p:nvPicPr>
          <p:cNvPr id="14" name="Picture 2" descr="https://im1-tub-ru.yandex.net/i?id=ac1f19802c77bce5ab0342dcd32d0108&amp;n=33&amp;h=215&amp;w=16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789040"/>
            <a:ext cx="1207368" cy="1573238"/>
          </a:xfrm>
          <a:prstGeom prst="rect">
            <a:avLst/>
          </a:prstGeom>
          <a:noFill/>
        </p:spPr>
      </p:pic>
      <p:pic>
        <p:nvPicPr>
          <p:cNvPr id="15" name="Picture 2" descr="https://im1-tub-ru.yandex.net/i?id=ac1f19802c77bce5ab0342dcd32d0108&amp;n=33&amp;h=215&amp;w=16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5085184"/>
            <a:ext cx="1121952" cy="1461939"/>
          </a:xfrm>
          <a:prstGeom prst="rect">
            <a:avLst/>
          </a:prstGeom>
          <a:noFill/>
        </p:spPr>
      </p:pic>
      <p:pic>
        <p:nvPicPr>
          <p:cNvPr id="16" name="Picture 2" descr="https://im1-tub-ru.yandex.net/i?id=ac1f19802c77bce5ab0342dcd32d0108&amp;n=33&amp;h=215&amp;w=16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4437112"/>
            <a:ext cx="1262608" cy="1645217"/>
          </a:xfrm>
          <a:prstGeom prst="rect">
            <a:avLst/>
          </a:prstGeom>
          <a:noFill/>
        </p:spPr>
      </p:pic>
      <p:pic>
        <p:nvPicPr>
          <p:cNvPr id="17" name="Picture 2" descr="https://im1-tub-ru.yandex.net/i?id=ac1f19802c77bce5ab0342dcd32d0108&amp;n=33&amp;h=215&amp;w=16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5085184"/>
            <a:ext cx="1110208" cy="1446636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9C8DD"/>
              </a:clrFrom>
              <a:clrTo>
                <a:srgbClr val="A9C8DD">
                  <a:alpha val="0"/>
                </a:srgbClr>
              </a:clrTo>
            </a:clrChange>
          </a:blip>
          <a:srcRect l="86488" t="46676" r="4142" b="37110"/>
          <a:stretch>
            <a:fillRect/>
          </a:stretch>
        </p:blipFill>
        <p:spPr bwMode="auto">
          <a:xfrm>
            <a:off x="7991872" y="836712"/>
            <a:ext cx="1152128" cy="1880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9C8DD"/>
              </a:clrFrom>
              <a:clrTo>
                <a:srgbClr val="A9C8DD">
                  <a:alpha val="0"/>
                </a:srgbClr>
              </a:clrTo>
            </a:clrChange>
          </a:blip>
          <a:srcRect l="86488" t="46676" r="4142" b="37110"/>
          <a:stretch>
            <a:fillRect/>
          </a:stretch>
        </p:blipFill>
        <p:spPr bwMode="auto">
          <a:xfrm>
            <a:off x="7092280" y="1700808"/>
            <a:ext cx="1152128" cy="1880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https://im1-tub-ru.yandex.net/i?id=ac1f19802c77bce5ab0342dcd32d0108&amp;n=33&amp;h=215&amp;w=16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5157192"/>
            <a:ext cx="1084223" cy="1412776"/>
          </a:xfrm>
          <a:prstGeom prst="rect">
            <a:avLst/>
          </a:prstGeom>
          <a:noFill/>
        </p:spPr>
      </p:pic>
      <p:sp>
        <p:nvSpPr>
          <p:cNvPr id="21" name="Восьмиугольник 20"/>
          <p:cNvSpPr/>
          <p:nvPr/>
        </p:nvSpPr>
        <p:spPr>
          <a:xfrm>
            <a:off x="6084168" y="5661248"/>
            <a:ext cx="864096" cy="864096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7</a:t>
            </a:r>
          </a:p>
        </p:txBody>
      </p:sp>
      <p:sp>
        <p:nvSpPr>
          <p:cNvPr id="22" name="Восьмиугольник 21"/>
          <p:cNvSpPr/>
          <p:nvPr/>
        </p:nvSpPr>
        <p:spPr>
          <a:xfrm>
            <a:off x="7092280" y="5661248"/>
            <a:ext cx="864096" cy="864096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6</a:t>
            </a:r>
          </a:p>
        </p:txBody>
      </p:sp>
      <p:sp>
        <p:nvSpPr>
          <p:cNvPr id="23" name="Восьмиугольник 22"/>
          <p:cNvSpPr/>
          <p:nvPr/>
        </p:nvSpPr>
        <p:spPr>
          <a:xfrm>
            <a:off x="8028384" y="5589240"/>
            <a:ext cx="864096" cy="864096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8</a:t>
            </a:r>
          </a:p>
        </p:txBody>
      </p:sp>
      <p:sp>
        <p:nvSpPr>
          <p:cNvPr id="24" name="Восьмиугольник 23"/>
          <p:cNvSpPr/>
          <p:nvPr/>
        </p:nvSpPr>
        <p:spPr>
          <a:xfrm>
            <a:off x="7956376" y="4365104"/>
            <a:ext cx="864096" cy="864096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9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83568" y="0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Найди цифру соответствующую количеству ёлок и снеговиков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32424E-6 L -0.3151 -0.241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3936E-6 L -0.85833 -0.230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im0-tub-ru.yandex.net/i?id=1de2cbbd19981e5ecd4d20fbb738b117&amp;n=33&amp;h=215&amp;w=16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05" b="7642"/>
          <a:stretch>
            <a:fillRect/>
          </a:stretch>
        </p:blipFill>
        <p:spPr bwMode="auto">
          <a:xfrm>
            <a:off x="-1536105" y="0"/>
            <a:ext cx="1536105" cy="1891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9341"/>
              </a:clrFrom>
              <a:clrTo>
                <a:srgbClr val="00934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-247650"/>
            <a:ext cx="9143999" cy="71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683568" y="0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Сравни количество  ёлок и снеговиков и поставь нужный знак 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9341"/>
              </a:clrFrom>
              <a:clrTo>
                <a:srgbClr val="009341">
                  <a:alpha val="0"/>
                </a:srgbClr>
              </a:clrTo>
            </a:clrChange>
          </a:blip>
          <a:srcRect l="1472" t="25395" r="73500" b="42176"/>
          <a:stretch>
            <a:fillRect/>
          </a:stretch>
        </p:blipFill>
        <p:spPr bwMode="auto">
          <a:xfrm>
            <a:off x="2339752" y="1052736"/>
            <a:ext cx="244827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s://im1-tub-ru.yandex.net/i?id=ac1f19802c77bce5ab0342dcd32d0108&amp;n=33&amp;h=215&amp;w=16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310" y="5301208"/>
            <a:ext cx="994714" cy="1296144"/>
          </a:xfrm>
          <a:prstGeom prst="rect">
            <a:avLst/>
          </a:prstGeom>
          <a:noFill/>
        </p:spPr>
      </p:pic>
      <p:pic>
        <p:nvPicPr>
          <p:cNvPr id="13" name="Picture 2" descr="https://im1-tub-ru.yandex.net/i?id=ac1f19802c77bce5ab0342dcd32d0108&amp;n=33&amp;h=215&amp;w=16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5356742"/>
            <a:ext cx="1152128" cy="1501258"/>
          </a:xfrm>
          <a:prstGeom prst="rect">
            <a:avLst/>
          </a:prstGeom>
          <a:noFill/>
        </p:spPr>
      </p:pic>
      <p:pic>
        <p:nvPicPr>
          <p:cNvPr id="14" name="Picture 2" descr="https://im1-tub-ru.yandex.net/i?id=ac1f19802c77bce5ab0342dcd32d0108&amp;n=33&amp;h=215&amp;w=16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789040"/>
            <a:ext cx="1207368" cy="1573238"/>
          </a:xfrm>
          <a:prstGeom prst="rect">
            <a:avLst/>
          </a:prstGeom>
          <a:noFill/>
        </p:spPr>
      </p:pic>
      <p:pic>
        <p:nvPicPr>
          <p:cNvPr id="15" name="Picture 2" descr="https://im1-tub-ru.yandex.net/i?id=ac1f19802c77bce5ab0342dcd32d0108&amp;n=33&amp;h=215&amp;w=16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5085184"/>
            <a:ext cx="1121952" cy="1461939"/>
          </a:xfrm>
          <a:prstGeom prst="rect">
            <a:avLst/>
          </a:prstGeom>
          <a:noFill/>
        </p:spPr>
      </p:pic>
      <p:pic>
        <p:nvPicPr>
          <p:cNvPr id="16" name="Picture 2" descr="https://im1-tub-ru.yandex.net/i?id=ac1f19802c77bce5ab0342dcd32d0108&amp;n=33&amp;h=215&amp;w=16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4437112"/>
            <a:ext cx="1262608" cy="1645217"/>
          </a:xfrm>
          <a:prstGeom prst="rect">
            <a:avLst/>
          </a:prstGeom>
          <a:noFill/>
        </p:spPr>
      </p:pic>
      <p:pic>
        <p:nvPicPr>
          <p:cNvPr id="17" name="Picture 2" descr="https://im1-tub-ru.yandex.net/i?id=ac1f19802c77bce5ab0342dcd32d0108&amp;n=33&amp;h=215&amp;w=16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5085184"/>
            <a:ext cx="1110208" cy="1446636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9C8DD"/>
              </a:clrFrom>
              <a:clrTo>
                <a:srgbClr val="A9C8DD">
                  <a:alpha val="0"/>
                </a:srgbClr>
              </a:clrTo>
            </a:clrChange>
          </a:blip>
          <a:srcRect l="86488" t="46676" r="4142" b="37110"/>
          <a:stretch>
            <a:fillRect/>
          </a:stretch>
        </p:blipFill>
        <p:spPr bwMode="auto">
          <a:xfrm>
            <a:off x="7991872" y="836712"/>
            <a:ext cx="1152128" cy="1880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9C8DD"/>
              </a:clrFrom>
              <a:clrTo>
                <a:srgbClr val="A9C8DD">
                  <a:alpha val="0"/>
                </a:srgbClr>
              </a:clrTo>
            </a:clrChange>
          </a:blip>
          <a:srcRect l="86488" t="46676" r="4142" b="37110"/>
          <a:stretch>
            <a:fillRect/>
          </a:stretch>
        </p:blipFill>
        <p:spPr bwMode="auto">
          <a:xfrm>
            <a:off x="7092280" y="1700808"/>
            <a:ext cx="1152128" cy="1880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https://im1-tub-ru.yandex.net/i?id=ac1f19802c77bce5ab0342dcd32d0108&amp;n=33&amp;h=215&amp;w=16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5157192"/>
            <a:ext cx="1084223" cy="1412776"/>
          </a:xfrm>
          <a:prstGeom prst="rect">
            <a:avLst/>
          </a:prstGeom>
          <a:noFill/>
        </p:spPr>
      </p:pic>
      <p:sp>
        <p:nvSpPr>
          <p:cNvPr id="21" name="Восьмиугольник 20"/>
          <p:cNvSpPr/>
          <p:nvPr/>
        </p:nvSpPr>
        <p:spPr>
          <a:xfrm>
            <a:off x="3131840" y="4005064"/>
            <a:ext cx="864096" cy="864096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7</a:t>
            </a:r>
          </a:p>
        </p:txBody>
      </p:sp>
      <p:sp>
        <p:nvSpPr>
          <p:cNvPr id="25" name="Восьмиугольник 24"/>
          <p:cNvSpPr/>
          <p:nvPr/>
        </p:nvSpPr>
        <p:spPr>
          <a:xfrm>
            <a:off x="395536" y="3933056"/>
            <a:ext cx="864096" cy="864096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8</a:t>
            </a:r>
          </a:p>
        </p:txBody>
      </p:sp>
      <p:pic>
        <p:nvPicPr>
          <p:cNvPr id="27" name="Picture 17" descr="больше крас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949280"/>
            <a:ext cx="864096" cy="62057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28" name="Picture 18" descr="меньше крас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5949280"/>
            <a:ext cx="813547" cy="62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9" descr="равно крас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5949280"/>
            <a:ext cx="806107" cy="57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87497E-6 L -0.59566 -0.265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s004.radikal.ru/i208/1001/2b/1faa644796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0202" cy="6858000"/>
          </a:xfrm>
          <a:prstGeom prst="rect">
            <a:avLst/>
          </a:prstGeom>
          <a:noFill/>
        </p:spPr>
      </p:pic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1259632" y="332656"/>
            <a:ext cx="4536503" cy="2132855"/>
          </a:xfrm>
          <a:prstGeom prst="cloudCallout">
            <a:avLst>
              <a:gd name="adj1" fmla="val -44625"/>
              <a:gd name="adj2" fmla="val 69986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Выбери снежные глыбы с ответом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48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AutoShape 8" descr="golub16"/>
          <p:cNvSpPr>
            <a:spLocks noChangeArrowheads="1"/>
          </p:cNvSpPr>
          <p:nvPr/>
        </p:nvSpPr>
        <p:spPr bwMode="auto">
          <a:xfrm>
            <a:off x="4284663" y="3429000"/>
            <a:ext cx="863600" cy="504825"/>
          </a:xfrm>
          <a:prstGeom prst="cube">
            <a:avLst>
              <a:gd name="adj" fmla="val 2500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6 </a:t>
            </a:r>
            <a:r>
              <a:rPr lang="ru-RU" sz="2400" b="1" dirty="0" smtClean="0"/>
              <a:t>- 1</a:t>
            </a:r>
            <a:endParaRPr lang="ru-RU" sz="2400" b="1" dirty="0"/>
          </a:p>
        </p:txBody>
      </p:sp>
      <p:sp>
        <p:nvSpPr>
          <p:cNvPr id="4106" name="AutoShape 10" descr="golub16"/>
          <p:cNvSpPr>
            <a:spLocks noChangeArrowheads="1"/>
          </p:cNvSpPr>
          <p:nvPr/>
        </p:nvSpPr>
        <p:spPr bwMode="auto">
          <a:xfrm>
            <a:off x="7451725" y="4149725"/>
            <a:ext cx="936625" cy="503238"/>
          </a:xfrm>
          <a:prstGeom prst="cube">
            <a:avLst>
              <a:gd name="adj" fmla="val 2500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/>
              <a:t>9 </a:t>
            </a:r>
            <a:r>
              <a:rPr lang="ru-RU" sz="2400" b="1" dirty="0" smtClean="0"/>
              <a:t>- </a:t>
            </a:r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107" name="AutoShape 11" descr="golub16"/>
          <p:cNvSpPr>
            <a:spLocks noChangeArrowheads="1"/>
          </p:cNvSpPr>
          <p:nvPr/>
        </p:nvSpPr>
        <p:spPr bwMode="auto">
          <a:xfrm>
            <a:off x="5219700" y="4149725"/>
            <a:ext cx="1081088" cy="504825"/>
          </a:xfrm>
          <a:prstGeom prst="cube">
            <a:avLst>
              <a:gd name="adj" fmla="val 2500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/>
              <a:t>5 - 2</a:t>
            </a:r>
            <a:endParaRPr lang="ru-RU" sz="2400" b="1" dirty="0"/>
          </a:p>
        </p:txBody>
      </p:sp>
      <p:sp>
        <p:nvSpPr>
          <p:cNvPr id="4109" name="AutoShape 13" descr="golub16"/>
          <p:cNvSpPr>
            <a:spLocks noChangeArrowheads="1"/>
          </p:cNvSpPr>
          <p:nvPr/>
        </p:nvSpPr>
        <p:spPr bwMode="auto">
          <a:xfrm>
            <a:off x="2843808" y="4005064"/>
            <a:ext cx="1079500" cy="574675"/>
          </a:xfrm>
          <a:prstGeom prst="cube">
            <a:avLst>
              <a:gd name="adj" fmla="val 2500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4 </a:t>
            </a:r>
            <a:r>
              <a:rPr lang="ru-RU" sz="2400" b="1" smtClean="0"/>
              <a:t> - 1</a:t>
            </a:r>
            <a:endParaRPr lang="ru-RU" sz="2400" b="1" dirty="0"/>
          </a:p>
        </p:txBody>
      </p:sp>
      <p:sp>
        <p:nvSpPr>
          <p:cNvPr id="4105" name="AutoShape 9" descr="golub16"/>
          <p:cNvSpPr>
            <a:spLocks noChangeArrowheads="1"/>
          </p:cNvSpPr>
          <p:nvPr/>
        </p:nvSpPr>
        <p:spPr bwMode="auto">
          <a:xfrm>
            <a:off x="6516216" y="2924944"/>
            <a:ext cx="935038" cy="503237"/>
          </a:xfrm>
          <a:prstGeom prst="cube">
            <a:avLst>
              <a:gd name="adj" fmla="val 2500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/>
              <a:t>8 </a:t>
            </a:r>
            <a:r>
              <a:rPr lang="ru-RU" sz="2400" b="1" dirty="0"/>
              <a:t>-</a:t>
            </a:r>
            <a:r>
              <a:rPr lang="ru-RU" sz="2400" b="1" dirty="0" smtClean="0"/>
              <a:t> </a:t>
            </a:r>
            <a:r>
              <a:rPr lang="ru-RU" sz="2400" b="1" dirty="0"/>
              <a:t>2</a:t>
            </a:r>
          </a:p>
        </p:txBody>
      </p:sp>
      <p:sp>
        <p:nvSpPr>
          <p:cNvPr id="4111" name="AutoShape 15" descr="golub16"/>
          <p:cNvSpPr>
            <a:spLocks noChangeArrowheads="1"/>
          </p:cNvSpPr>
          <p:nvPr/>
        </p:nvSpPr>
        <p:spPr bwMode="auto">
          <a:xfrm>
            <a:off x="1763713" y="3357563"/>
            <a:ext cx="936625" cy="504825"/>
          </a:xfrm>
          <a:prstGeom prst="cube">
            <a:avLst>
              <a:gd name="adj" fmla="val 2500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/>
              <a:t>7 - 1</a:t>
            </a:r>
            <a:endParaRPr lang="ru-RU" sz="2400" b="1" dirty="0"/>
          </a:p>
        </p:txBody>
      </p:sp>
      <p:pic>
        <p:nvPicPr>
          <p:cNvPr id="14" name="Picture 2" descr="https://im0-tub-ru.yandex.net/i?id=7270857959b9c7829afe0b09d496d82c&amp;n=33&amp;h=215&amp;w=1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2936"/>
            <a:ext cx="1688001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63937E-6 L -0.12188 0.3516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17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90632E-6 L -0.14809 0.3652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18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05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59473E-6 L 0.47639 0.2359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11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13833E-6 L 0.44236 0.218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0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111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1"/>
                  </p:tgtEl>
                </p:cond>
              </p:nextCondLst>
            </p:seq>
          </p:childTnLst>
        </p:cTn>
      </p:par>
    </p:tnLst>
    <p:bldLst>
      <p:bldP spid="4104" grpId="0" animBg="1"/>
      <p:bldP spid="4106" grpId="0" animBg="1"/>
      <p:bldP spid="4109" grpId="0" animBg="1"/>
      <p:bldP spid="4105" grpId="0" build="allAtOnce" animBg="1"/>
      <p:bldP spid="4105" grpId="1" build="allAtOnce" animBg="1"/>
      <p:bldP spid="4111" grpId="0" build="allAtOnce" animBg="1"/>
      <p:bldP spid="4111" grpI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s004.radikal.ru/i208/1001/2b/1faa644796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0202" cy="6858000"/>
          </a:xfrm>
          <a:prstGeom prst="rect">
            <a:avLst/>
          </a:prstGeom>
          <a:noFill/>
        </p:spPr>
      </p:pic>
      <p:sp>
        <p:nvSpPr>
          <p:cNvPr id="4108" name="AutoShape 12" descr="golub16"/>
          <p:cNvSpPr>
            <a:spLocks noChangeArrowheads="1"/>
          </p:cNvSpPr>
          <p:nvPr/>
        </p:nvSpPr>
        <p:spPr bwMode="auto">
          <a:xfrm>
            <a:off x="467544" y="5877272"/>
            <a:ext cx="1152128" cy="648072"/>
          </a:xfrm>
          <a:prstGeom prst="cube">
            <a:avLst>
              <a:gd name="adj" fmla="val 2500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5 + </a:t>
            </a:r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4104" name="AutoShape 8" descr="golub16"/>
          <p:cNvSpPr>
            <a:spLocks noChangeArrowheads="1"/>
          </p:cNvSpPr>
          <p:nvPr/>
        </p:nvSpPr>
        <p:spPr bwMode="auto">
          <a:xfrm>
            <a:off x="4284663" y="3429000"/>
            <a:ext cx="863600" cy="504825"/>
          </a:xfrm>
          <a:prstGeom prst="cube">
            <a:avLst>
              <a:gd name="adj" fmla="val 2500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/>
              <a:t>7 + </a:t>
            </a:r>
            <a:r>
              <a:rPr lang="ru-RU" sz="2400" b="1" dirty="0"/>
              <a:t>1</a:t>
            </a:r>
          </a:p>
        </p:txBody>
      </p:sp>
      <p:sp>
        <p:nvSpPr>
          <p:cNvPr id="4106" name="AutoShape 10" descr="golub16"/>
          <p:cNvSpPr>
            <a:spLocks noChangeArrowheads="1"/>
          </p:cNvSpPr>
          <p:nvPr/>
        </p:nvSpPr>
        <p:spPr bwMode="auto">
          <a:xfrm>
            <a:off x="7451725" y="4149725"/>
            <a:ext cx="936625" cy="503238"/>
          </a:xfrm>
          <a:prstGeom prst="cube">
            <a:avLst>
              <a:gd name="adj" fmla="val 2500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/>
              <a:t>5 + 1</a:t>
            </a:r>
            <a:endParaRPr lang="ru-RU" sz="2400" b="1" dirty="0"/>
          </a:p>
        </p:txBody>
      </p:sp>
      <p:sp>
        <p:nvSpPr>
          <p:cNvPr id="4107" name="AutoShape 11" descr="golub16"/>
          <p:cNvSpPr>
            <a:spLocks noChangeArrowheads="1"/>
          </p:cNvSpPr>
          <p:nvPr/>
        </p:nvSpPr>
        <p:spPr bwMode="auto">
          <a:xfrm>
            <a:off x="5219700" y="4149725"/>
            <a:ext cx="1081088" cy="504825"/>
          </a:xfrm>
          <a:prstGeom prst="cube">
            <a:avLst>
              <a:gd name="adj" fmla="val 2500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4 + </a:t>
            </a:r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4109" name="AutoShape 13" descr="golub16"/>
          <p:cNvSpPr>
            <a:spLocks noChangeArrowheads="1"/>
          </p:cNvSpPr>
          <p:nvPr/>
        </p:nvSpPr>
        <p:spPr bwMode="auto">
          <a:xfrm>
            <a:off x="2195736" y="3284984"/>
            <a:ext cx="1079500" cy="574675"/>
          </a:xfrm>
          <a:prstGeom prst="cube">
            <a:avLst>
              <a:gd name="adj" fmla="val 2500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4 + </a:t>
            </a:r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105" name="AutoShape 9" descr="golub16"/>
          <p:cNvSpPr>
            <a:spLocks noChangeArrowheads="1"/>
          </p:cNvSpPr>
          <p:nvPr/>
        </p:nvSpPr>
        <p:spPr bwMode="auto">
          <a:xfrm>
            <a:off x="7740650" y="3141663"/>
            <a:ext cx="935038" cy="503237"/>
          </a:xfrm>
          <a:prstGeom prst="cube">
            <a:avLst>
              <a:gd name="adj" fmla="val 2500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/>
              <a:t>6 + 1</a:t>
            </a:r>
            <a:endParaRPr lang="ru-RU" sz="2400" b="1" dirty="0"/>
          </a:p>
        </p:txBody>
      </p:sp>
      <p:pic>
        <p:nvPicPr>
          <p:cNvPr id="16" name="Picture 2" descr="https://im0-tub-ru.yandex.net/i?id=7270857959b9c7829afe0b09d496d82c&amp;n=33&amp;h=215&amp;w=1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6952"/>
            <a:ext cx="1688001" cy="2016224"/>
          </a:xfrm>
          <a:prstGeom prst="rect">
            <a:avLst/>
          </a:prstGeom>
          <a:noFill/>
        </p:spPr>
      </p:pic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1259632" y="332656"/>
            <a:ext cx="4536503" cy="2132855"/>
          </a:xfrm>
          <a:prstGeom prst="cloudCallout">
            <a:avLst>
              <a:gd name="adj1" fmla="val -44625"/>
              <a:gd name="adj2" fmla="val 69986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Выбери снежные глыбы с ответом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48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6211E-7 L 0.5118 5.6211E-7 " pathEditMode="relative" ptsTypes="AA">
                                      <p:cBhvr>
                                        <p:cTn id="24" dur="2000" fill="hold"/>
                                        <p:tgtEl>
                                          <p:spTgt spid="410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6211E-7 L 0.5118 5.6211E-7 " pathEditMode="relative" ptsTypes="AA">
                                      <p:cBhvr>
                                        <p:cTn id="26" dur="2000" fill="hold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63937E-6 L -0.12188 0.3516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10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17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90632E-6 L -0.14809 0.365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18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105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</p:childTnLst>
        </p:cTn>
      </p:par>
    </p:tnLst>
    <p:bldLst>
      <p:bldP spid="4108" grpId="0" build="allAtOnce" animBg="1"/>
      <p:bldP spid="4104" grpId="0" animBg="1"/>
      <p:bldP spid="4106" grpId="0" animBg="1"/>
      <p:bldP spid="4109" grpId="0" animBg="1"/>
      <p:bldP spid="4105" grpId="0" build="allAtOnce" animBg="1"/>
      <p:bldP spid="4105" grpI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s004.radikal.ru/i208/1001/2b/1faa644796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0202" cy="6858000"/>
          </a:xfrm>
          <a:prstGeom prst="rect">
            <a:avLst/>
          </a:prstGeom>
          <a:noFill/>
        </p:spPr>
      </p:pic>
      <p:sp>
        <p:nvSpPr>
          <p:cNvPr id="4104" name="AutoShape 8" descr="golub16"/>
          <p:cNvSpPr>
            <a:spLocks noChangeArrowheads="1"/>
          </p:cNvSpPr>
          <p:nvPr/>
        </p:nvSpPr>
        <p:spPr bwMode="auto">
          <a:xfrm>
            <a:off x="4284663" y="3429000"/>
            <a:ext cx="863600" cy="504825"/>
          </a:xfrm>
          <a:prstGeom prst="cube">
            <a:avLst>
              <a:gd name="adj" fmla="val 2500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6 + </a:t>
            </a:r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106" name="AutoShape 10" descr="golub16"/>
          <p:cNvSpPr>
            <a:spLocks noChangeArrowheads="1"/>
          </p:cNvSpPr>
          <p:nvPr/>
        </p:nvSpPr>
        <p:spPr bwMode="auto">
          <a:xfrm>
            <a:off x="7451725" y="4149725"/>
            <a:ext cx="936625" cy="503238"/>
          </a:xfrm>
          <a:prstGeom prst="cube">
            <a:avLst>
              <a:gd name="adj" fmla="val 2500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7 + </a:t>
            </a:r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107" name="AutoShape 11" descr="golub16"/>
          <p:cNvSpPr>
            <a:spLocks noChangeArrowheads="1"/>
          </p:cNvSpPr>
          <p:nvPr/>
        </p:nvSpPr>
        <p:spPr bwMode="auto">
          <a:xfrm>
            <a:off x="5219700" y="4149725"/>
            <a:ext cx="1081088" cy="504825"/>
          </a:xfrm>
          <a:prstGeom prst="cube">
            <a:avLst>
              <a:gd name="adj" fmla="val 2500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/>
              <a:t>5+ </a:t>
            </a:r>
            <a:r>
              <a:rPr lang="ru-RU" sz="2400" b="1" dirty="0"/>
              <a:t>2</a:t>
            </a:r>
          </a:p>
        </p:txBody>
      </p:sp>
      <p:sp>
        <p:nvSpPr>
          <p:cNvPr id="4109" name="AutoShape 13" descr="golub16"/>
          <p:cNvSpPr>
            <a:spLocks noChangeArrowheads="1"/>
          </p:cNvSpPr>
          <p:nvPr/>
        </p:nvSpPr>
        <p:spPr bwMode="auto">
          <a:xfrm>
            <a:off x="1619250" y="4149725"/>
            <a:ext cx="1079500" cy="574675"/>
          </a:xfrm>
          <a:prstGeom prst="cube">
            <a:avLst>
              <a:gd name="adj" fmla="val 2500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4 + </a:t>
            </a:r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103" name="AutoShape 7" descr="golub16"/>
          <p:cNvSpPr>
            <a:spLocks noChangeArrowheads="1"/>
          </p:cNvSpPr>
          <p:nvPr/>
        </p:nvSpPr>
        <p:spPr bwMode="auto">
          <a:xfrm>
            <a:off x="6372200" y="3429000"/>
            <a:ext cx="935038" cy="503237"/>
          </a:xfrm>
          <a:prstGeom prst="cube">
            <a:avLst>
              <a:gd name="adj" fmla="val 2500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9</a:t>
            </a:r>
            <a:r>
              <a:rPr lang="ru-RU" sz="2400" b="1" dirty="0" smtClean="0"/>
              <a:t> </a:t>
            </a:r>
            <a:r>
              <a:rPr lang="ru-RU" sz="2400" b="1" dirty="0"/>
              <a:t>+ </a:t>
            </a:r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111" name="AutoShape 15" descr="golub16"/>
          <p:cNvSpPr>
            <a:spLocks noChangeArrowheads="1"/>
          </p:cNvSpPr>
          <p:nvPr/>
        </p:nvSpPr>
        <p:spPr bwMode="auto">
          <a:xfrm>
            <a:off x="1763713" y="3357563"/>
            <a:ext cx="936625" cy="504825"/>
          </a:xfrm>
          <a:prstGeom prst="cube">
            <a:avLst>
              <a:gd name="adj" fmla="val 2500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8 + 2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1259632" y="332656"/>
            <a:ext cx="4536503" cy="2132855"/>
          </a:xfrm>
          <a:prstGeom prst="cloudCallout">
            <a:avLst>
              <a:gd name="adj1" fmla="val -44625"/>
              <a:gd name="adj2" fmla="val 69986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Выбери снежные глыбы с ответом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8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103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4966E-6 L -0.11406 0.2993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1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15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70021E-6 L -0.12604 0.29378 " pathEditMode="relative" ptsTypes="AA">
                                      <p:cBhvr>
                                        <p:cTn id="36" dur="2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59473E-6 L 0.47639 0.2359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11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13833E-6 L 0.44236 0.218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0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111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1"/>
                  </p:tgtEl>
                </p:cond>
              </p:nextCondLst>
            </p:seq>
          </p:childTnLst>
        </p:cTn>
      </p:par>
    </p:tnLst>
    <p:bldLst>
      <p:bldP spid="4104" grpId="0" animBg="1"/>
      <p:bldP spid="4106" grpId="0" animBg="1"/>
      <p:bldP spid="4109" grpId="0" animBg="1"/>
      <p:bldP spid="4103" grpId="0" build="allAtOnce" animBg="1"/>
      <p:bldP spid="4103" grpId="1" build="allAtOnce" animBg="1"/>
      <p:bldP spid="4111" grpId="0" build="allAtOnce" animBg="1"/>
      <p:bldP spid="4111" grpI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Овал 64"/>
          <p:cNvSpPr/>
          <p:nvPr/>
        </p:nvSpPr>
        <p:spPr>
          <a:xfrm>
            <a:off x="3851920" y="4797152"/>
            <a:ext cx="498926" cy="64807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57" name="Picture 2" descr="http://s004.radikal.ru/i208/1001/2b/1faa644796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02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6BAACB"/>
              </a:clrFrom>
              <a:clrTo>
                <a:srgbClr val="6BAACB">
                  <a:alpha val="0"/>
                </a:srgbClr>
              </a:clrTo>
            </a:clrChange>
          </a:blip>
          <a:srcRect l="28738" t="4851" r="31100" b="37400"/>
          <a:stretch>
            <a:fillRect/>
          </a:stretch>
        </p:blipFill>
        <p:spPr bwMode="auto">
          <a:xfrm>
            <a:off x="0" y="4221088"/>
            <a:ext cx="2445136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4" descr="http://pozdravlenie-sozdat-prosto.ru/wp-content/uploads/2013/12/sne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2736304" cy="1623453"/>
          </a:xfrm>
          <a:prstGeom prst="rect">
            <a:avLst/>
          </a:prstGeom>
          <a:noFill/>
        </p:spPr>
      </p:pic>
      <p:pic>
        <p:nvPicPr>
          <p:cNvPr id="23" name="Picture 4" descr="http://pozdravlenie-sozdat-prosto.ru/wp-content/uploads/2013/12/sne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0"/>
            <a:ext cx="3096344" cy="1623453"/>
          </a:xfrm>
          <a:prstGeom prst="rect">
            <a:avLst/>
          </a:prstGeom>
          <a:noFill/>
        </p:spPr>
      </p:pic>
      <p:pic>
        <p:nvPicPr>
          <p:cNvPr id="24" name="Picture 4" descr="http://pozdravlenie-sozdat-prosto.ru/wp-content/uploads/2013/12/sne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0"/>
            <a:ext cx="2627784" cy="1623453"/>
          </a:xfrm>
          <a:prstGeom prst="rect">
            <a:avLst/>
          </a:prstGeom>
          <a:noFill/>
        </p:spPr>
      </p:pic>
      <p:sp>
        <p:nvSpPr>
          <p:cNvPr id="44" name="Заголовок 1"/>
          <p:cNvSpPr txBox="1">
            <a:spLocks/>
          </p:cNvSpPr>
          <p:nvPr/>
        </p:nvSpPr>
        <p:spPr>
          <a:xfrm>
            <a:off x="1691680" y="332656"/>
            <a:ext cx="619268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Помоги Умке посчитать снежки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(Счет от 1 до 10)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2411760" y="5373216"/>
            <a:ext cx="570934" cy="5760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</a:p>
        </p:txBody>
      </p:sp>
      <p:pic>
        <p:nvPicPr>
          <p:cNvPr id="45" name="Picture 4" descr="http://zombicity.info/zombie-farm/ZombiFermaMania/Materials/snezhok-materials-zombie-farm-mania.png"/>
          <p:cNvPicPr>
            <a:picLocks noChangeAspect="1" noChangeArrowheads="1"/>
          </p:cNvPicPr>
          <p:nvPr/>
        </p:nvPicPr>
        <p:blipFill>
          <a:blip r:embed="rId5" cstate="print"/>
          <a:srcRect l="25200" t="27487" r="24401" b="26089"/>
          <a:stretch>
            <a:fillRect/>
          </a:stretch>
        </p:blipFill>
        <p:spPr bwMode="auto">
          <a:xfrm>
            <a:off x="2195736" y="5157192"/>
            <a:ext cx="936104" cy="936104"/>
          </a:xfrm>
          <a:prstGeom prst="rect">
            <a:avLst/>
          </a:prstGeom>
          <a:noFill/>
        </p:spPr>
      </p:pic>
      <p:sp>
        <p:nvSpPr>
          <p:cNvPr id="60" name="Овал 59"/>
          <p:cNvSpPr/>
          <p:nvPr/>
        </p:nvSpPr>
        <p:spPr>
          <a:xfrm>
            <a:off x="2915816" y="4869160"/>
            <a:ext cx="570934" cy="5760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47" name="Picture 4" descr="http://zombicity.info/zombie-farm/ZombiFermaMania/Materials/snezhok-materials-zombie-farm-mania.png"/>
          <p:cNvPicPr>
            <a:picLocks noChangeAspect="1" noChangeArrowheads="1"/>
          </p:cNvPicPr>
          <p:nvPr/>
        </p:nvPicPr>
        <p:blipFill>
          <a:blip r:embed="rId5" cstate="print"/>
          <a:srcRect l="20160" t="21677" r="14321" b="22884"/>
          <a:stretch>
            <a:fillRect/>
          </a:stretch>
        </p:blipFill>
        <p:spPr bwMode="auto">
          <a:xfrm>
            <a:off x="2627784" y="4509120"/>
            <a:ext cx="1191405" cy="1008112"/>
          </a:xfrm>
          <a:prstGeom prst="rect">
            <a:avLst/>
          </a:prstGeom>
          <a:noFill/>
        </p:spPr>
      </p:pic>
      <p:sp>
        <p:nvSpPr>
          <p:cNvPr id="61" name="Овал 60"/>
          <p:cNvSpPr/>
          <p:nvPr/>
        </p:nvSpPr>
        <p:spPr>
          <a:xfrm>
            <a:off x="8100392" y="5661248"/>
            <a:ext cx="792088" cy="64807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62" name="Овал 61"/>
          <p:cNvSpPr/>
          <p:nvPr/>
        </p:nvSpPr>
        <p:spPr>
          <a:xfrm>
            <a:off x="5076056" y="4293096"/>
            <a:ext cx="504056" cy="50405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63" name="Овал 62"/>
          <p:cNvSpPr/>
          <p:nvPr/>
        </p:nvSpPr>
        <p:spPr>
          <a:xfrm>
            <a:off x="4355976" y="4509120"/>
            <a:ext cx="504056" cy="5760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64" name="Овал 63"/>
          <p:cNvSpPr/>
          <p:nvPr/>
        </p:nvSpPr>
        <p:spPr>
          <a:xfrm>
            <a:off x="3635896" y="4509120"/>
            <a:ext cx="498926" cy="5760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50" name="Picture 4" descr="http://zombicity.info/zombie-farm/ZombiFermaMania/Materials/snezhok-materials-zombie-farm-mania.png"/>
          <p:cNvPicPr>
            <a:picLocks noChangeAspect="1" noChangeArrowheads="1"/>
          </p:cNvPicPr>
          <p:nvPr/>
        </p:nvPicPr>
        <p:blipFill>
          <a:blip r:embed="rId5" cstate="print"/>
          <a:srcRect l="24958" t="19120" r="19602" b="20401"/>
          <a:stretch>
            <a:fillRect/>
          </a:stretch>
        </p:blipFill>
        <p:spPr bwMode="auto">
          <a:xfrm>
            <a:off x="3419872" y="4149080"/>
            <a:ext cx="1032114" cy="1125942"/>
          </a:xfrm>
          <a:prstGeom prst="rect">
            <a:avLst/>
          </a:prstGeom>
          <a:noFill/>
        </p:spPr>
      </p:pic>
      <p:pic>
        <p:nvPicPr>
          <p:cNvPr id="39" name="Picture 4" descr="http://zombicity.info/zombie-farm/ZombiFermaMania/Materials/snezhok-materials-zombie-farm-mania.png"/>
          <p:cNvPicPr>
            <a:picLocks noChangeAspect="1" noChangeArrowheads="1"/>
          </p:cNvPicPr>
          <p:nvPr/>
        </p:nvPicPr>
        <p:blipFill>
          <a:blip r:embed="rId5" cstate="print"/>
          <a:srcRect l="25200" t="21278" r="14321" b="18243"/>
          <a:stretch>
            <a:fillRect/>
          </a:stretch>
        </p:blipFill>
        <p:spPr bwMode="auto">
          <a:xfrm>
            <a:off x="4211960" y="4149080"/>
            <a:ext cx="1008112" cy="1008112"/>
          </a:xfrm>
          <a:prstGeom prst="rect">
            <a:avLst/>
          </a:prstGeom>
          <a:noFill/>
        </p:spPr>
      </p:pic>
      <p:pic>
        <p:nvPicPr>
          <p:cNvPr id="48" name="Picture 4" descr="http://zombicity.info/zombie-farm/ZombiFermaMania/Materials/snezhok-materials-zombie-farm-mania.png"/>
          <p:cNvPicPr>
            <a:picLocks noChangeAspect="1" noChangeArrowheads="1"/>
          </p:cNvPicPr>
          <p:nvPr/>
        </p:nvPicPr>
        <p:blipFill>
          <a:blip r:embed="rId5" cstate="print"/>
          <a:srcRect l="20160" t="21278" r="14321" b="18243"/>
          <a:stretch>
            <a:fillRect/>
          </a:stretch>
        </p:blipFill>
        <p:spPr bwMode="auto">
          <a:xfrm>
            <a:off x="4788024" y="3933056"/>
            <a:ext cx="1170130" cy="1080120"/>
          </a:xfrm>
          <a:prstGeom prst="rect">
            <a:avLst/>
          </a:prstGeom>
          <a:noFill/>
        </p:spPr>
      </p:pic>
      <p:sp>
        <p:nvSpPr>
          <p:cNvPr id="66" name="Овал 65"/>
          <p:cNvSpPr/>
          <p:nvPr/>
        </p:nvSpPr>
        <p:spPr>
          <a:xfrm>
            <a:off x="7668344" y="5157192"/>
            <a:ext cx="504056" cy="50405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67" name="Овал 66"/>
          <p:cNvSpPr/>
          <p:nvPr/>
        </p:nvSpPr>
        <p:spPr>
          <a:xfrm>
            <a:off x="7020272" y="5085184"/>
            <a:ext cx="504056" cy="50405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68" name="Овал 67"/>
          <p:cNvSpPr/>
          <p:nvPr/>
        </p:nvSpPr>
        <p:spPr>
          <a:xfrm>
            <a:off x="6516216" y="4581128"/>
            <a:ext cx="504056" cy="50405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69" name="Овал 68"/>
          <p:cNvSpPr/>
          <p:nvPr/>
        </p:nvSpPr>
        <p:spPr>
          <a:xfrm>
            <a:off x="5796136" y="4365104"/>
            <a:ext cx="504056" cy="50405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6</a:t>
            </a:r>
          </a:p>
        </p:txBody>
      </p:sp>
      <p:pic>
        <p:nvPicPr>
          <p:cNvPr id="42" name="Picture 4" descr="http://zombicity.info/zombie-farm/ZombiFermaMania/Materials/snezhok-materials-zombie-farm-mania.png"/>
          <p:cNvPicPr>
            <a:picLocks noChangeAspect="1" noChangeArrowheads="1"/>
          </p:cNvPicPr>
          <p:nvPr/>
        </p:nvPicPr>
        <p:blipFill>
          <a:blip r:embed="rId5" cstate="print"/>
          <a:srcRect l="20160" t="21278" r="19361" b="23283"/>
          <a:stretch>
            <a:fillRect/>
          </a:stretch>
        </p:blipFill>
        <p:spPr bwMode="auto">
          <a:xfrm>
            <a:off x="5508104" y="4077072"/>
            <a:ext cx="1080120" cy="990110"/>
          </a:xfrm>
          <a:prstGeom prst="rect">
            <a:avLst/>
          </a:prstGeom>
          <a:noFill/>
        </p:spPr>
      </p:pic>
      <p:pic>
        <p:nvPicPr>
          <p:cNvPr id="46" name="Picture 4" descr="http://zombicity.info/zombie-farm/ZombiFermaMania/Materials/snezhok-materials-zombie-farm-mania.png"/>
          <p:cNvPicPr>
            <a:picLocks noChangeAspect="1" noChangeArrowheads="1"/>
          </p:cNvPicPr>
          <p:nvPr/>
        </p:nvPicPr>
        <p:blipFill>
          <a:blip r:embed="rId5" cstate="print"/>
          <a:srcRect l="20160" t="25200" r="19361" b="14321"/>
          <a:stretch>
            <a:fillRect/>
          </a:stretch>
        </p:blipFill>
        <p:spPr bwMode="auto">
          <a:xfrm>
            <a:off x="6228184" y="4437112"/>
            <a:ext cx="1008112" cy="1008112"/>
          </a:xfrm>
          <a:prstGeom prst="rect">
            <a:avLst/>
          </a:prstGeom>
          <a:noFill/>
        </p:spPr>
      </p:pic>
      <p:pic>
        <p:nvPicPr>
          <p:cNvPr id="49" name="Picture 4" descr="http://zombicity.info/zombie-farm/ZombiFermaMania/Materials/snezhok-materials-zombie-farm-mania.png"/>
          <p:cNvPicPr>
            <a:picLocks noChangeAspect="1" noChangeArrowheads="1"/>
          </p:cNvPicPr>
          <p:nvPr/>
        </p:nvPicPr>
        <p:blipFill>
          <a:blip r:embed="rId5" cstate="print"/>
          <a:srcRect l="20505" t="14667" r="19016" b="22937"/>
          <a:stretch>
            <a:fillRect/>
          </a:stretch>
        </p:blipFill>
        <p:spPr bwMode="auto">
          <a:xfrm>
            <a:off x="6732240" y="4581128"/>
            <a:ext cx="1080120" cy="1114350"/>
          </a:xfrm>
          <a:prstGeom prst="rect">
            <a:avLst/>
          </a:prstGeom>
          <a:noFill/>
        </p:spPr>
      </p:pic>
      <p:pic>
        <p:nvPicPr>
          <p:cNvPr id="40" name="Picture 4" descr="http://zombicity.info/zombie-farm/ZombiFermaMania/Materials/snezhok-materials-zombie-farm-mania.png"/>
          <p:cNvPicPr>
            <a:picLocks noChangeAspect="1" noChangeArrowheads="1"/>
          </p:cNvPicPr>
          <p:nvPr/>
        </p:nvPicPr>
        <p:blipFill>
          <a:blip r:embed="rId5" cstate="print"/>
          <a:srcRect l="25200" t="20160" r="19361" b="19361"/>
          <a:stretch>
            <a:fillRect/>
          </a:stretch>
        </p:blipFill>
        <p:spPr bwMode="auto">
          <a:xfrm>
            <a:off x="7452320" y="4869160"/>
            <a:ext cx="990110" cy="1080120"/>
          </a:xfrm>
          <a:prstGeom prst="rect">
            <a:avLst/>
          </a:prstGeom>
          <a:noFill/>
        </p:spPr>
      </p:pic>
      <p:pic>
        <p:nvPicPr>
          <p:cNvPr id="41" name="Picture 4" descr="http://zombicity.info/zombie-farm/ZombiFermaMania/Materials/snezhok-materials-zombie-farm-mania.png"/>
          <p:cNvPicPr>
            <a:picLocks noChangeAspect="1" noChangeArrowheads="1"/>
          </p:cNvPicPr>
          <p:nvPr/>
        </p:nvPicPr>
        <p:blipFill>
          <a:blip r:embed="rId5" cstate="print"/>
          <a:srcRect l="25200" t="25200" r="19361" b="19361"/>
          <a:stretch>
            <a:fillRect/>
          </a:stretch>
        </p:blipFill>
        <p:spPr bwMode="auto">
          <a:xfrm>
            <a:off x="8028384" y="5445224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bigslide.ru/images/9/8562/960/img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Овал 64"/>
          <p:cNvSpPr/>
          <p:nvPr/>
        </p:nvSpPr>
        <p:spPr>
          <a:xfrm>
            <a:off x="3851920" y="4797152"/>
            <a:ext cx="498926" cy="64807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57" name="Picture 2" descr="http://s004.radikal.ru/i208/1001/2b/1faa644796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6202" y="0"/>
            <a:ext cx="92302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6BAACB"/>
              </a:clrFrom>
              <a:clrTo>
                <a:srgbClr val="6BAACB">
                  <a:alpha val="0"/>
                </a:srgbClr>
              </a:clrTo>
            </a:clrChange>
          </a:blip>
          <a:srcRect l="28738" t="4851" r="31100" b="37400"/>
          <a:stretch>
            <a:fillRect/>
          </a:stretch>
        </p:blipFill>
        <p:spPr bwMode="auto">
          <a:xfrm>
            <a:off x="0" y="4221088"/>
            <a:ext cx="2445136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4" descr="http://pozdravlenie-sozdat-prosto.ru/wp-content/uploads/2013/12/sne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2736304" cy="1623453"/>
          </a:xfrm>
          <a:prstGeom prst="rect">
            <a:avLst/>
          </a:prstGeom>
          <a:noFill/>
        </p:spPr>
      </p:pic>
      <p:pic>
        <p:nvPicPr>
          <p:cNvPr id="23" name="Picture 4" descr="http://pozdravlenie-sozdat-prosto.ru/wp-content/uploads/2013/12/sne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0"/>
            <a:ext cx="3096344" cy="1623453"/>
          </a:xfrm>
          <a:prstGeom prst="rect">
            <a:avLst/>
          </a:prstGeom>
          <a:noFill/>
        </p:spPr>
      </p:pic>
      <p:pic>
        <p:nvPicPr>
          <p:cNvPr id="24" name="Picture 4" descr="http://pozdravlenie-sozdat-prosto.ru/wp-content/uploads/2013/12/sne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0"/>
            <a:ext cx="2627784" cy="1623453"/>
          </a:xfrm>
          <a:prstGeom prst="rect">
            <a:avLst/>
          </a:prstGeom>
          <a:noFill/>
        </p:spPr>
      </p:pic>
      <p:sp>
        <p:nvSpPr>
          <p:cNvPr id="44" name="Заголовок 1"/>
          <p:cNvSpPr txBox="1">
            <a:spLocks/>
          </p:cNvSpPr>
          <p:nvPr/>
        </p:nvSpPr>
        <p:spPr>
          <a:xfrm>
            <a:off x="1619672" y="404664"/>
            <a:ext cx="605901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Игра в снежки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(обратный счет)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5" name="Picture 4" descr="http://zombicity.info/zombie-farm/ZombiFermaMania/Materials/snezhok-materials-zombie-farm-mania.png"/>
          <p:cNvPicPr>
            <a:picLocks noChangeAspect="1" noChangeArrowheads="1"/>
          </p:cNvPicPr>
          <p:nvPr/>
        </p:nvPicPr>
        <p:blipFill>
          <a:blip r:embed="rId5" cstate="print"/>
          <a:srcRect l="25200" t="27487" r="24401" b="26089"/>
          <a:stretch>
            <a:fillRect/>
          </a:stretch>
        </p:blipFill>
        <p:spPr bwMode="auto">
          <a:xfrm>
            <a:off x="2627784" y="4509120"/>
            <a:ext cx="936104" cy="936104"/>
          </a:xfrm>
          <a:prstGeom prst="rect">
            <a:avLst/>
          </a:prstGeom>
          <a:noFill/>
        </p:spPr>
      </p:pic>
      <p:pic>
        <p:nvPicPr>
          <p:cNvPr id="47" name="Picture 4" descr="http://zombicity.info/zombie-farm/ZombiFermaMania/Materials/snezhok-materials-zombie-farm-mania.png"/>
          <p:cNvPicPr>
            <a:picLocks noChangeAspect="1" noChangeArrowheads="1"/>
          </p:cNvPicPr>
          <p:nvPr/>
        </p:nvPicPr>
        <p:blipFill>
          <a:blip r:embed="rId5" cstate="print"/>
          <a:srcRect l="20160" t="21677" r="14321" b="22884"/>
          <a:stretch>
            <a:fillRect/>
          </a:stretch>
        </p:blipFill>
        <p:spPr bwMode="auto">
          <a:xfrm>
            <a:off x="2771800" y="5445224"/>
            <a:ext cx="1191405" cy="1008112"/>
          </a:xfrm>
          <a:prstGeom prst="rect">
            <a:avLst/>
          </a:prstGeom>
          <a:noFill/>
        </p:spPr>
      </p:pic>
      <p:sp>
        <p:nvSpPr>
          <p:cNvPr id="61" name="Овал 60"/>
          <p:cNvSpPr/>
          <p:nvPr/>
        </p:nvSpPr>
        <p:spPr>
          <a:xfrm>
            <a:off x="4139952" y="4797152"/>
            <a:ext cx="864096" cy="64807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10</a:t>
            </a:r>
          </a:p>
        </p:txBody>
      </p:sp>
      <p:pic>
        <p:nvPicPr>
          <p:cNvPr id="50" name="Picture 4" descr="http://zombicity.info/zombie-farm/ZombiFermaMania/Materials/snezhok-materials-zombie-farm-mania.png"/>
          <p:cNvPicPr>
            <a:picLocks noChangeAspect="1" noChangeArrowheads="1"/>
          </p:cNvPicPr>
          <p:nvPr/>
        </p:nvPicPr>
        <p:blipFill>
          <a:blip r:embed="rId5" cstate="print"/>
          <a:srcRect l="24958" t="19120" r="19602" b="20401"/>
          <a:stretch>
            <a:fillRect/>
          </a:stretch>
        </p:blipFill>
        <p:spPr bwMode="auto">
          <a:xfrm>
            <a:off x="4680010" y="3068960"/>
            <a:ext cx="924103" cy="1008112"/>
          </a:xfrm>
          <a:prstGeom prst="rect">
            <a:avLst/>
          </a:prstGeom>
          <a:noFill/>
        </p:spPr>
      </p:pic>
      <p:pic>
        <p:nvPicPr>
          <p:cNvPr id="39" name="Picture 4" descr="http://zombicity.info/zombie-farm/ZombiFermaMania/Materials/snezhok-materials-zombie-farm-mania.png"/>
          <p:cNvPicPr>
            <a:picLocks noChangeAspect="1" noChangeArrowheads="1"/>
          </p:cNvPicPr>
          <p:nvPr/>
        </p:nvPicPr>
        <p:blipFill>
          <a:blip r:embed="rId5" cstate="print"/>
          <a:srcRect l="25200" t="21278" r="14321" b="18243"/>
          <a:stretch>
            <a:fillRect/>
          </a:stretch>
        </p:blipFill>
        <p:spPr bwMode="auto">
          <a:xfrm>
            <a:off x="5724128" y="5301208"/>
            <a:ext cx="1008112" cy="1008112"/>
          </a:xfrm>
          <a:prstGeom prst="rect">
            <a:avLst/>
          </a:prstGeom>
          <a:noFill/>
        </p:spPr>
      </p:pic>
      <p:pic>
        <p:nvPicPr>
          <p:cNvPr id="48" name="Picture 4" descr="http://zombicity.info/zombie-farm/ZombiFermaMania/Materials/snezhok-materials-zombie-farm-mania.png"/>
          <p:cNvPicPr>
            <a:picLocks noChangeAspect="1" noChangeArrowheads="1"/>
          </p:cNvPicPr>
          <p:nvPr/>
        </p:nvPicPr>
        <p:blipFill>
          <a:blip r:embed="rId5" cstate="print"/>
          <a:srcRect l="20160" t="21278" r="14321" b="18243"/>
          <a:stretch>
            <a:fillRect/>
          </a:stretch>
        </p:blipFill>
        <p:spPr bwMode="auto">
          <a:xfrm>
            <a:off x="3635896" y="5777880"/>
            <a:ext cx="1170130" cy="1080120"/>
          </a:xfrm>
          <a:prstGeom prst="rect">
            <a:avLst/>
          </a:prstGeom>
          <a:noFill/>
        </p:spPr>
      </p:pic>
      <p:sp>
        <p:nvSpPr>
          <p:cNvPr id="66" name="Овал 65"/>
          <p:cNvSpPr/>
          <p:nvPr/>
        </p:nvSpPr>
        <p:spPr>
          <a:xfrm>
            <a:off x="-2484784" y="5805264"/>
            <a:ext cx="504056" cy="50405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67" name="Овал 66"/>
          <p:cNvSpPr/>
          <p:nvPr/>
        </p:nvSpPr>
        <p:spPr>
          <a:xfrm>
            <a:off x="-1836712" y="5301208"/>
            <a:ext cx="504056" cy="50405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68" name="Овал 67"/>
          <p:cNvSpPr/>
          <p:nvPr/>
        </p:nvSpPr>
        <p:spPr>
          <a:xfrm>
            <a:off x="-1116632" y="6353944"/>
            <a:ext cx="504056" cy="50405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69" name="Овал 68"/>
          <p:cNvSpPr/>
          <p:nvPr/>
        </p:nvSpPr>
        <p:spPr>
          <a:xfrm>
            <a:off x="-1908720" y="3212976"/>
            <a:ext cx="504056" cy="50405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6</a:t>
            </a:r>
          </a:p>
        </p:txBody>
      </p:sp>
      <p:pic>
        <p:nvPicPr>
          <p:cNvPr id="42" name="Picture 4" descr="http://zombicity.info/zombie-farm/ZombiFermaMania/Materials/snezhok-materials-zombie-farm-mania.png"/>
          <p:cNvPicPr>
            <a:picLocks noChangeAspect="1" noChangeArrowheads="1"/>
          </p:cNvPicPr>
          <p:nvPr/>
        </p:nvPicPr>
        <p:blipFill>
          <a:blip r:embed="rId5" cstate="print"/>
          <a:srcRect l="20160" t="21278" r="19361" b="23283"/>
          <a:stretch>
            <a:fillRect/>
          </a:stretch>
        </p:blipFill>
        <p:spPr bwMode="auto">
          <a:xfrm>
            <a:off x="5508104" y="3429000"/>
            <a:ext cx="1080120" cy="990110"/>
          </a:xfrm>
          <a:prstGeom prst="rect">
            <a:avLst/>
          </a:prstGeom>
          <a:noFill/>
        </p:spPr>
      </p:pic>
      <p:pic>
        <p:nvPicPr>
          <p:cNvPr id="46" name="Picture 4" descr="http://zombicity.info/zombie-farm/ZombiFermaMania/Materials/snezhok-materials-zombie-farm-mania.png"/>
          <p:cNvPicPr>
            <a:picLocks noChangeAspect="1" noChangeArrowheads="1"/>
          </p:cNvPicPr>
          <p:nvPr/>
        </p:nvPicPr>
        <p:blipFill>
          <a:blip r:embed="rId5" cstate="print"/>
          <a:srcRect l="20160" t="25200" r="19361" b="14321"/>
          <a:stretch>
            <a:fillRect/>
          </a:stretch>
        </p:blipFill>
        <p:spPr bwMode="auto">
          <a:xfrm>
            <a:off x="3779912" y="2996952"/>
            <a:ext cx="1008112" cy="1008112"/>
          </a:xfrm>
          <a:prstGeom prst="rect">
            <a:avLst/>
          </a:prstGeom>
          <a:noFill/>
        </p:spPr>
      </p:pic>
      <p:pic>
        <p:nvPicPr>
          <p:cNvPr id="49" name="Picture 4" descr="http://zombicity.info/zombie-farm/ZombiFermaMania/Materials/snezhok-materials-zombie-farm-mania.png"/>
          <p:cNvPicPr>
            <a:picLocks noChangeAspect="1" noChangeArrowheads="1"/>
          </p:cNvPicPr>
          <p:nvPr/>
        </p:nvPicPr>
        <p:blipFill>
          <a:blip r:embed="rId5" cstate="print"/>
          <a:srcRect l="20505" t="14667" r="19016" b="22937"/>
          <a:stretch>
            <a:fillRect/>
          </a:stretch>
        </p:blipFill>
        <p:spPr bwMode="auto">
          <a:xfrm>
            <a:off x="2843808" y="3284984"/>
            <a:ext cx="1080120" cy="1114350"/>
          </a:xfrm>
          <a:prstGeom prst="rect">
            <a:avLst/>
          </a:prstGeom>
          <a:noFill/>
        </p:spPr>
      </p:pic>
      <p:pic>
        <p:nvPicPr>
          <p:cNvPr id="40" name="Picture 4" descr="http://zombicity.info/zombie-farm/ZombiFermaMania/Materials/snezhok-materials-zombie-farm-mania.png"/>
          <p:cNvPicPr>
            <a:picLocks noChangeAspect="1" noChangeArrowheads="1"/>
          </p:cNvPicPr>
          <p:nvPr/>
        </p:nvPicPr>
        <p:blipFill>
          <a:blip r:embed="rId5" cstate="print"/>
          <a:srcRect l="25200" t="20160" r="19361" b="19361"/>
          <a:stretch>
            <a:fillRect/>
          </a:stretch>
        </p:blipFill>
        <p:spPr bwMode="auto">
          <a:xfrm>
            <a:off x="5796136" y="4365104"/>
            <a:ext cx="990110" cy="1080120"/>
          </a:xfrm>
          <a:prstGeom prst="rect">
            <a:avLst/>
          </a:prstGeom>
          <a:noFill/>
        </p:spPr>
      </p:pic>
      <p:pic>
        <p:nvPicPr>
          <p:cNvPr id="41" name="Picture 4" descr="http://zombicity.info/zombie-farm/ZombiFermaMania/Materials/snezhok-materials-zombie-farm-mania.png"/>
          <p:cNvPicPr>
            <a:picLocks noChangeAspect="1" noChangeArrowheads="1"/>
          </p:cNvPicPr>
          <p:nvPr/>
        </p:nvPicPr>
        <p:blipFill>
          <a:blip r:embed="rId5" cstate="print"/>
          <a:srcRect l="25200" t="25200" r="19361" b="19361"/>
          <a:stretch>
            <a:fillRect/>
          </a:stretch>
        </p:blipFill>
        <p:spPr bwMode="auto">
          <a:xfrm>
            <a:off x="4788024" y="5705872"/>
            <a:ext cx="1008112" cy="1008112"/>
          </a:xfrm>
          <a:prstGeom prst="rect">
            <a:avLst/>
          </a:prstGeom>
          <a:noFill/>
        </p:spPr>
      </p:pic>
      <p:sp>
        <p:nvSpPr>
          <p:cNvPr id="62" name="Овал 61"/>
          <p:cNvSpPr/>
          <p:nvPr/>
        </p:nvSpPr>
        <p:spPr>
          <a:xfrm>
            <a:off x="-1332656" y="2420888"/>
            <a:ext cx="504056" cy="50405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63" name="Овал 62"/>
          <p:cNvSpPr/>
          <p:nvPr/>
        </p:nvSpPr>
        <p:spPr>
          <a:xfrm>
            <a:off x="-1332656" y="3429000"/>
            <a:ext cx="504056" cy="5760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64" name="Овал 63"/>
          <p:cNvSpPr/>
          <p:nvPr/>
        </p:nvSpPr>
        <p:spPr>
          <a:xfrm>
            <a:off x="-1260648" y="4077072"/>
            <a:ext cx="498926" cy="5760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0" name="Овал 59"/>
          <p:cNvSpPr/>
          <p:nvPr/>
        </p:nvSpPr>
        <p:spPr>
          <a:xfrm>
            <a:off x="-1260648" y="5013176"/>
            <a:ext cx="570934" cy="5760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9" name="Овал 58"/>
          <p:cNvSpPr/>
          <p:nvPr/>
        </p:nvSpPr>
        <p:spPr>
          <a:xfrm>
            <a:off x="-1548680" y="5589240"/>
            <a:ext cx="642942" cy="5760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31" name="Овал 30"/>
          <p:cNvSpPr/>
          <p:nvPr/>
        </p:nvSpPr>
        <p:spPr>
          <a:xfrm>
            <a:off x="-1404664" y="980728"/>
            <a:ext cx="570934" cy="5760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5297E-7 L 0.71268 -0.665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" y="-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3936E-6 L 0.74809 -0.146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05385E-6 L 0.73645 -0.437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" y="-2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9489E-6 L 0.68107 -0.068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9.40606E-7 L 0.60643 -0.335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-16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6242E-6 L 0.59444 -0.221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06147E-6 L 0.71458 -0.639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" y="-32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52045E-6 L 0.67327 0.225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12988E-6 L 0.63698 -0.640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" y="-32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26878E-6 L 0.61424 0.356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13058E-7 L 0.48055 -0.5514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-27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1.49295E-6 L 0.61806 0.1992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79871E-6 L 0.37812 -0.4400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22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14999E-6 L 0.61059 0.0945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6.37855E-7 L 0.37899 -0.193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9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1851E-6 L 0.59879 -0.0418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8972E-6 L 0.40555 -0.1139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5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7659E-6 L 0.62639 -0.1257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5572E-7 L 0.48889 -0.4192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-21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9503E-6 L 0.6224 0.5451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62" grpId="0" animBg="1"/>
      <p:bldP spid="63" grpId="0" animBg="1"/>
      <p:bldP spid="64" grpId="0" animBg="1"/>
      <p:bldP spid="60" grpId="0" animBg="1"/>
      <p:bldP spid="59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6864" cy="8501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Сколько рыбок поймал Умка?</a:t>
            </a:r>
            <a:br>
              <a:rPr lang="ru-RU" sz="3200" b="1" dirty="0" smtClean="0">
                <a:solidFill>
                  <a:srgbClr val="000099"/>
                </a:solidFill>
              </a:rPr>
            </a:br>
            <a:r>
              <a:rPr lang="ru-RU" sz="3200" b="1" dirty="0" smtClean="0">
                <a:solidFill>
                  <a:srgbClr val="000099"/>
                </a:solidFill>
              </a:rPr>
              <a:t> Найди соответствующую цифру</a:t>
            </a:r>
            <a:endParaRPr lang="ru-RU" sz="3200" b="1" dirty="0">
              <a:solidFill>
                <a:srgbClr val="000099"/>
              </a:solidFill>
            </a:endParaRPr>
          </a:p>
        </p:txBody>
      </p:sp>
      <p:pic>
        <p:nvPicPr>
          <p:cNvPr id="5" name="Picture 7" descr="Копия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10055">
            <a:off x="2969482" y="4511212"/>
            <a:ext cx="1228181" cy="1742242"/>
          </a:xfrm>
          <a:prstGeom prst="rect">
            <a:avLst/>
          </a:prstGeom>
          <a:noFill/>
        </p:spPr>
      </p:pic>
      <p:pic>
        <p:nvPicPr>
          <p:cNvPr id="6" name="Picture 7" descr="Копия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03886">
            <a:off x="1444994" y="4160264"/>
            <a:ext cx="1780032" cy="1255776"/>
          </a:xfrm>
          <a:prstGeom prst="rect">
            <a:avLst/>
          </a:prstGeom>
          <a:noFill/>
        </p:spPr>
      </p:pic>
      <p:pic>
        <p:nvPicPr>
          <p:cNvPr id="7" name="Picture 7" descr="Копия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10055">
            <a:off x="399119" y="4439131"/>
            <a:ext cx="1184874" cy="1680809"/>
          </a:xfrm>
          <a:prstGeom prst="rect">
            <a:avLst/>
          </a:prstGeom>
          <a:noFill/>
        </p:spPr>
      </p:pic>
      <p:pic>
        <p:nvPicPr>
          <p:cNvPr id="8" name="Picture 7" descr="Копия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10055">
            <a:off x="413707" y="3719124"/>
            <a:ext cx="1228182" cy="1742244"/>
          </a:xfrm>
          <a:prstGeom prst="rect">
            <a:avLst/>
          </a:prstGeom>
          <a:noFill/>
        </p:spPr>
      </p:pic>
      <p:pic>
        <p:nvPicPr>
          <p:cNvPr id="9" name="Picture 7" descr="Копия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21279">
            <a:off x="477041" y="5003406"/>
            <a:ext cx="1381293" cy="1918165"/>
          </a:xfrm>
          <a:prstGeom prst="rect">
            <a:avLst/>
          </a:prstGeom>
          <a:noFill/>
        </p:spPr>
      </p:pic>
      <p:sp>
        <p:nvSpPr>
          <p:cNvPr id="10" name="Восьмиугольник 9"/>
          <p:cNvSpPr/>
          <p:nvPr/>
        </p:nvSpPr>
        <p:spPr>
          <a:xfrm>
            <a:off x="7020272" y="2852936"/>
            <a:ext cx="864096" cy="936104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8</a:t>
            </a:r>
            <a:endParaRPr lang="ru-RU" sz="3200" b="1" dirty="0"/>
          </a:p>
        </p:txBody>
      </p:sp>
      <p:sp>
        <p:nvSpPr>
          <p:cNvPr id="11" name="Восьмиугольник 10"/>
          <p:cNvSpPr/>
          <p:nvPr/>
        </p:nvSpPr>
        <p:spPr>
          <a:xfrm>
            <a:off x="7956376" y="3573016"/>
            <a:ext cx="936104" cy="864096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7</a:t>
            </a:r>
          </a:p>
        </p:txBody>
      </p:sp>
      <p:sp>
        <p:nvSpPr>
          <p:cNvPr id="12" name="Восьмиугольник 11"/>
          <p:cNvSpPr/>
          <p:nvPr/>
        </p:nvSpPr>
        <p:spPr>
          <a:xfrm>
            <a:off x="7956376" y="4581128"/>
            <a:ext cx="936104" cy="1008112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9</a:t>
            </a:r>
          </a:p>
        </p:txBody>
      </p:sp>
      <p:sp>
        <p:nvSpPr>
          <p:cNvPr id="13" name="Восьмиугольник 12"/>
          <p:cNvSpPr/>
          <p:nvPr/>
        </p:nvSpPr>
        <p:spPr>
          <a:xfrm>
            <a:off x="7092280" y="5445224"/>
            <a:ext cx="936104" cy="936104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6</a:t>
            </a:r>
          </a:p>
        </p:txBody>
      </p:sp>
      <p:pic>
        <p:nvPicPr>
          <p:cNvPr id="14" name="Picture 7" descr="Копия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560549">
            <a:off x="1050997" y="5616533"/>
            <a:ext cx="1203626" cy="1707410"/>
          </a:xfrm>
          <a:prstGeom prst="rect">
            <a:avLst/>
          </a:prstGeom>
          <a:noFill/>
        </p:spPr>
      </p:pic>
      <p:pic>
        <p:nvPicPr>
          <p:cNvPr id="15" name="расчески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88424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87012E-7 C 0.00208 0.04368 0.00469 0.08597 -0.07396 0.08805 C -0.15191 0.09036 -0.31042 0.05408 -0.46788 0.01571 " pathEditMode="relative" rAng="0" ptsTypes="a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04.radikal.ru/i208/1001/2b/1faa644796e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93952"/>
          </a:xfrm>
          <a:prstGeom prst="rect">
            <a:avLst/>
          </a:prstGeom>
          <a:noFill/>
        </p:spPr>
      </p:pic>
      <p:pic>
        <p:nvPicPr>
          <p:cNvPr id="28678" name="Picture 6" descr="снежинки скачать бесплатно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100090"/>
              </a:clrFrom>
              <a:clrTo>
                <a:srgbClr val="10009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55776" cy="2708920"/>
          </a:xfrm>
          <a:prstGeom prst="rect">
            <a:avLst/>
          </a:prstGeom>
          <a:noFill/>
        </p:spPr>
      </p:pic>
      <p:pic>
        <p:nvPicPr>
          <p:cNvPr id="15" name="Picture 4" descr="http://pozdravlenie-sozdat-prosto.ru/wp-content/uploads/2013/12/sneg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1744545" cy="1268760"/>
          </a:xfrm>
          <a:prstGeom prst="rect">
            <a:avLst/>
          </a:prstGeom>
          <a:noFill/>
        </p:spPr>
      </p:pic>
      <p:pic>
        <p:nvPicPr>
          <p:cNvPr id="21" name="Picture 4" descr="http://pozdravlenie-sozdat-prosto.ru/wp-content/uploads/2013/12/sneg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0"/>
            <a:ext cx="1744545" cy="1268760"/>
          </a:xfrm>
          <a:prstGeom prst="rect">
            <a:avLst/>
          </a:prstGeom>
          <a:noFill/>
        </p:spPr>
      </p:pic>
      <p:pic>
        <p:nvPicPr>
          <p:cNvPr id="18" name="Picture 6" descr="снежинки скачать бесплатно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100090"/>
              </a:clrFrom>
              <a:clrTo>
                <a:srgbClr val="10009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0"/>
            <a:ext cx="2555776" cy="2708920"/>
          </a:xfrm>
          <a:prstGeom prst="rect">
            <a:avLst/>
          </a:prstGeom>
          <a:noFill/>
        </p:spPr>
      </p:pic>
      <p:pic>
        <p:nvPicPr>
          <p:cNvPr id="22" name="Picture 4" descr="http://pozdravlenie-sozdat-prosto.ru/wp-content/uploads/2013/12/sneg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0"/>
            <a:ext cx="1744545" cy="1268760"/>
          </a:xfrm>
          <a:prstGeom prst="rect">
            <a:avLst/>
          </a:prstGeom>
          <a:noFill/>
        </p:spPr>
      </p:pic>
      <p:pic>
        <p:nvPicPr>
          <p:cNvPr id="16" name="Picture 6" descr="снежинки скачать бесплатно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100090"/>
              </a:clrFrom>
              <a:clrTo>
                <a:srgbClr val="10009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0"/>
            <a:ext cx="2555776" cy="2924944"/>
          </a:xfrm>
          <a:prstGeom prst="rect">
            <a:avLst/>
          </a:prstGeom>
          <a:noFill/>
        </p:spPr>
      </p:pic>
      <p:pic>
        <p:nvPicPr>
          <p:cNvPr id="19" name="Picture 4" descr="http://pozdravlenie-sozdat-prosto.ru/wp-content/uploads/2013/12/sneg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744545" cy="12687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428604"/>
            <a:ext cx="721523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Сколько   пингвинов ты видишь?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://uslide.ru/images/7/13422/736/img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9CDD8"/>
              </a:clrFrom>
              <a:clrTo>
                <a:srgbClr val="C9CDD8">
                  <a:alpha val="0"/>
                </a:srgbClr>
              </a:clrTo>
            </a:clrChange>
          </a:blip>
          <a:srcRect l="32869" t="41087" r="20909" b="23305"/>
          <a:stretch>
            <a:fillRect/>
          </a:stretch>
        </p:blipFill>
        <p:spPr bwMode="auto">
          <a:xfrm>
            <a:off x="0" y="2862529"/>
            <a:ext cx="6156176" cy="3995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im0-tub-ru.yandex.net/i?id=7270857959b9c7829afe0b09d496d82c&amp;n=33&amp;h=215&amp;w=18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668343" y="4157872"/>
            <a:ext cx="1475656" cy="2295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Восьмиугольник 8"/>
          <p:cNvSpPr/>
          <p:nvPr/>
        </p:nvSpPr>
        <p:spPr>
          <a:xfrm>
            <a:off x="6588224" y="4581128"/>
            <a:ext cx="1080120" cy="1008112"/>
          </a:xfrm>
          <a:prstGeom prst="oc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</a:rPr>
              <a:t>7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10" name="Восьмиугольник 9"/>
          <p:cNvSpPr/>
          <p:nvPr/>
        </p:nvSpPr>
        <p:spPr>
          <a:xfrm>
            <a:off x="6948264" y="2852936"/>
            <a:ext cx="1008112" cy="936104"/>
          </a:xfrm>
          <a:prstGeom prst="oc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B0F0"/>
                </a:solidFill>
              </a:rPr>
              <a:t>6</a:t>
            </a:r>
          </a:p>
        </p:txBody>
      </p:sp>
      <p:pic>
        <p:nvPicPr>
          <p:cNvPr id="11" name="Picture 4" descr="http://uslide.ru/images/7/13422/736/img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9CDD8"/>
              </a:clrFrom>
              <a:clrTo>
                <a:srgbClr val="C9CDD8">
                  <a:alpha val="0"/>
                </a:srgbClr>
              </a:clrTo>
            </a:clrChange>
          </a:blip>
          <a:srcRect l="34994" t="48004" r="46552" b="33401"/>
          <a:stretch>
            <a:fillRect/>
          </a:stretch>
        </p:blipFill>
        <p:spPr bwMode="auto">
          <a:xfrm>
            <a:off x="971600" y="4900519"/>
            <a:ext cx="2376264" cy="195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6" descr="снежинки скачать бесплатно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100090"/>
              </a:clrFrom>
              <a:clrTo>
                <a:srgbClr val="10009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0"/>
            <a:ext cx="2555776" cy="2708920"/>
          </a:xfrm>
          <a:prstGeom prst="rect">
            <a:avLst/>
          </a:prstGeom>
          <a:noFill/>
        </p:spPr>
      </p:pic>
      <p:sp>
        <p:nvSpPr>
          <p:cNvPr id="8" name="Восьмиугольник 7"/>
          <p:cNvSpPr/>
          <p:nvPr/>
        </p:nvSpPr>
        <p:spPr>
          <a:xfrm>
            <a:off x="5148064" y="1988840"/>
            <a:ext cx="1008112" cy="936104"/>
          </a:xfrm>
          <a:prstGeom prst="oc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B0F0"/>
                </a:solidFill>
              </a:rPr>
              <a:t>8</a:t>
            </a:r>
          </a:p>
        </p:txBody>
      </p:sp>
      <p:sp>
        <p:nvSpPr>
          <p:cNvPr id="7" name="Восьмиугольник 6"/>
          <p:cNvSpPr/>
          <p:nvPr/>
        </p:nvSpPr>
        <p:spPr>
          <a:xfrm>
            <a:off x="3275856" y="1628800"/>
            <a:ext cx="1224136" cy="1080120"/>
          </a:xfrm>
          <a:prstGeom prst="oc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</a:rPr>
              <a:t>10</a:t>
            </a:r>
            <a:endParaRPr lang="ru-RU" sz="4400" b="1" dirty="0">
              <a:solidFill>
                <a:srgbClr val="00B0F0"/>
              </a:solidFill>
            </a:endParaRPr>
          </a:p>
        </p:txBody>
      </p:sp>
      <p:pic>
        <p:nvPicPr>
          <p:cNvPr id="20" name="расчески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28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-0.10076 C -0.00972 -0.15669 -0.03264 -0.21562 -0.08455 -0.24959 C -0.13576 -0.28403 -0.21649 -0.2935 -0.29861 -0.30506 C -0.38003 -0.31685 -0.53003 -0.31477 -0.57135 -0.31361 " pathEditMode="relative" rAng="741432" ptsTypes="aa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" grpId="0"/>
      <p:bldP spid="9" grpId="0" animBg="1"/>
      <p:bldP spid="10" grpId="0" animBg="1"/>
      <p:bldP spid="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 descr="Копия 2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18" t="19489" r="25391" b="38194"/>
          <a:stretch>
            <a:fillRect/>
          </a:stretch>
        </p:blipFill>
        <p:spPr bwMode="auto">
          <a:xfrm>
            <a:off x="2637974" y="1916832"/>
            <a:ext cx="693926" cy="648072"/>
          </a:xfrm>
          <a:prstGeom prst="rect">
            <a:avLst/>
          </a:prstGeom>
          <a:noFill/>
        </p:spPr>
      </p:pic>
      <p:pic>
        <p:nvPicPr>
          <p:cNvPr id="10" name="Picture 10" descr="Копия 2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18" t="19489" r="25391" b="38194"/>
          <a:stretch>
            <a:fillRect/>
          </a:stretch>
        </p:blipFill>
        <p:spPr bwMode="auto">
          <a:xfrm>
            <a:off x="4788024" y="404664"/>
            <a:ext cx="616823" cy="576064"/>
          </a:xfrm>
          <a:prstGeom prst="rect">
            <a:avLst/>
          </a:prstGeom>
          <a:noFill/>
        </p:spPr>
      </p:pic>
      <p:pic>
        <p:nvPicPr>
          <p:cNvPr id="11" name="Picture 10" descr="Копия 2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18" t="19489" r="25391" b="38194"/>
          <a:stretch>
            <a:fillRect/>
          </a:stretch>
        </p:blipFill>
        <p:spPr bwMode="auto">
          <a:xfrm>
            <a:off x="323528" y="1556792"/>
            <a:ext cx="937394" cy="875452"/>
          </a:xfrm>
          <a:prstGeom prst="rect">
            <a:avLst/>
          </a:prstGeom>
          <a:noFill/>
        </p:spPr>
      </p:pic>
      <p:pic>
        <p:nvPicPr>
          <p:cNvPr id="12" name="Picture 10" descr="Копия 2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18" t="19489" r="25391" b="38194"/>
          <a:stretch>
            <a:fillRect/>
          </a:stretch>
        </p:blipFill>
        <p:spPr bwMode="auto">
          <a:xfrm>
            <a:off x="7164288" y="2132856"/>
            <a:ext cx="848796" cy="792708"/>
          </a:xfrm>
          <a:prstGeom prst="rect">
            <a:avLst/>
          </a:prstGeom>
          <a:noFill/>
        </p:spPr>
      </p:pic>
      <p:pic>
        <p:nvPicPr>
          <p:cNvPr id="13" name="Picture 10" descr="Копия 2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18" t="19489" r="25391" b="38194"/>
          <a:stretch>
            <a:fillRect/>
          </a:stretch>
        </p:blipFill>
        <p:spPr bwMode="auto">
          <a:xfrm>
            <a:off x="3347864" y="620688"/>
            <a:ext cx="616823" cy="576064"/>
          </a:xfrm>
          <a:prstGeom prst="rect">
            <a:avLst/>
          </a:prstGeom>
          <a:noFill/>
        </p:spPr>
      </p:pic>
      <p:sp>
        <p:nvSpPr>
          <p:cNvPr id="14" name="Восьмиугольник 13"/>
          <p:cNvSpPr/>
          <p:nvPr/>
        </p:nvSpPr>
        <p:spPr>
          <a:xfrm>
            <a:off x="2771800" y="5589240"/>
            <a:ext cx="1008112" cy="936104"/>
          </a:xfrm>
          <a:prstGeom prst="oc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</a:rPr>
              <a:t>5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15" name="Восьмиугольник 14"/>
          <p:cNvSpPr/>
          <p:nvPr/>
        </p:nvSpPr>
        <p:spPr>
          <a:xfrm>
            <a:off x="1547664" y="5589240"/>
            <a:ext cx="1008112" cy="936104"/>
          </a:xfrm>
          <a:prstGeom prst="oc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B0F0"/>
                </a:solidFill>
              </a:rPr>
              <a:t>7</a:t>
            </a:r>
          </a:p>
        </p:txBody>
      </p:sp>
      <p:sp>
        <p:nvSpPr>
          <p:cNvPr id="16" name="Восьмиугольник 15"/>
          <p:cNvSpPr/>
          <p:nvPr/>
        </p:nvSpPr>
        <p:spPr>
          <a:xfrm>
            <a:off x="4067944" y="5589240"/>
            <a:ext cx="1008112" cy="936104"/>
          </a:xfrm>
          <a:prstGeom prst="oc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B0F0"/>
                </a:solidFill>
              </a:rPr>
              <a:t>8</a:t>
            </a:r>
          </a:p>
        </p:txBody>
      </p:sp>
      <p:sp>
        <p:nvSpPr>
          <p:cNvPr id="17" name="Восьмиугольник 16"/>
          <p:cNvSpPr/>
          <p:nvPr/>
        </p:nvSpPr>
        <p:spPr>
          <a:xfrm>
            <a:off x="323528" y="5589240"/>
            <a:ext cx="1008112" cy="936104"/>
          </a:xfrm>
          <a:prstGeom prst="oc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B0F0"/>
                </a:solidFill>
              </a:rPr>
              <a:t>6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615608" y="260648"/>
            <a:ext cx="3528392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Найди цифру соответствующую количеству звёзд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9" name="расчески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8316416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15 0.0104 C -0.07153 0.006 -0.11701 0.01294 -0.14427 -0.02127 C -0.17309 -0.05339 -0.19288 -0.11833 -0.21736 -0.18165 C -0.23837 -0.24798 -0.26285 -0.37555 -0.27274 -0.41161 " pathEditMode="relative" rAng="3486552" ptsTypes="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 descr="http://pozdravlenie-sozdat-prosto.ru/wp-content/uploads/2013/12/sne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700808"/>
            <a:ext cx="1368152" cy="995020"/>
          </a:xfrm>
          <a:prstGeom prst="rect">
            <a:avLst/>
          </a:prstGeom>
          <a:noFill/>
        </p:spPr>
      </p:pic>
      <p:pic>
        <p:nvPicPr>
          <p:cNvPr id="34818" name="Picture 2" descr="http://pozdravlenie-sozdat-prosto.ru/wp-content/uploads/2013/12/sne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76672"/>
            <a:ext cx="1901196" cy="1382688"/>
          </a:xfrm>
          <a:prstGeom prst="rect">
            <a:avLst/>
          </a:prstGeom>
          <a:noFill/>
        </p:spPr>
      </p:pic>
      <p:pic>
        <p:nvPicPr>
          <p:cNvPr id="2" name="Picture 2" descr="http://s004.radikal.ru/i208/1001/2b/1faa644796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23020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79712" y="404664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Сколько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ёлочек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ты видишь?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осьмиугольник 4"/>
          <p:cNvSpPr/>
          <p:nvPr/>
        </p:nvSpPr>
        <p:spPr>
          <a:xfrm>
            <a:off x="5004048" y="1268760"/>
            <a:ext cx="936104" cy="108012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6" name="Восьмиугольник 5"/>
          <p:cNvSpPr/>
          <p:nvPr/>
        </p:nvSpPr>
        <p:spPr>
          <a:xfrm>
            <a:off x="6156176" y="1844824"/>
            <a:ext cx="936104" cy="108012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8</a:t>
            </a:r>
          </a:p>
        </p:txBody>
      </p:sp>
      <p:sp>
        <p:nvSpPr>
          <p:cNvPr id="7" name="Восьмиугольник 6"/>
          <p:cNvSpPr/>
          <p:nvPr/>
        </p:nvSpPr>
        <p:spPr>
          <a:xfrm>
            <a:off x="7092280" y="2852936"/>
            <a:ext cx="936104" cy="108012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6</a:t>
            </a:r>
          </a:p>
        </p:txBody>
      </p:sp>
      <p:sp>
        <p:nvSpPr>
          <p:cNvPr id="8" name="Восьмиугольник 7"/>
          <p:cNvSpPr/>
          <p:nvPr/>
        </p:nvSpPr>
        <p:spPr>
          <a:xfrm>
            <a:off x="6012160" y="3861048"/>
            <a:ext cx="936104" cy="108012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9</a:t>
            </a:r>
          </a:p>
        </p:txBody>
      </p:sp>
      <p:sp>
        <p:nvSpPr>
          <p:cNvPr id="9" name="Восьмиугольник 8"/>
          <p:cNvSpPr/>
          <p:nvPr/>
        </p:nvSpPr>
        <p:spPr>
          <a:xfrm>
            <a:off x="4932040" y="5013176"/>
            <a:ext cx="936104" cy="1008112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7</a:t>
            </a:r>
          </a:p>
        </p:txBody>
      </p:sp>
      <p:pic>
        <p:nvPicPr>
          <p:cNvPr id="10" name="Picture 6" descr="https://im2-tub-ru.yandex.net/i?id=166110080fe4747b6eddd04ffa73bb6c&amp;n=33&amp;h=215&amp;w=28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 l="24583" r="28800" b="19165"/>
          <a:stretch>
            <a:fillRect/>
          </a:stretch>
        </p:blipFill>
        <p:spPr bwMode="auto">
          <a:xfrm flipH="1">
            <a:off x="3923928" y="1772816"/>
            <a:ext cx="978268" cy="1296144"/>
          </a:xfrm>
          <a:prstGeom prst="rect">
            <a:avLst/>
          </a:prstGeom>
          <a:noFill/>
        </p:spPr>
      </p:pic>
      <p:pic>
        <p:nvPicPr>
          <p:cNvPr id="11" name="Picture 6" descr="https://im2-tub-ru.yandex.net/i?id=166110080fe4747b6eddd04ffa73bb6c&amp;n=33&amp;h=215&amp;w=28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 l="24583" r="28332" b="14674"/>
          <a:stretch>
            <a:fillRect/>
          </a:stretch>
        </p:blipFill>
        <p:spPr bwMode="auto">
          <a:xfrm flipH="1">
            <a:off x="1115616" y="2204864"/>
            <a:ext cx="1144101" cy="1584176"/>
          </a:xfrm>
          <a:prstGeom prst="rect">
            <a:avLst/>
          </a:prstGeom>
          <a:noFill/>
        </p:spPr>
      </p:pic>
      <p:pic>
        <p:nvPicPr>
          <p:cNvPr id="12" name="Picture 6" descr="https://im2-tub-ru.yandex.net/i?id=166110080fe4747b6eddd04ffa73bb6c&amp;n=33&amp;h=215&amp;w=28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 l="24583" r="30044" b="14674"/>
          <a:stretch>
            <a:fillRect/>
          </a:stretch>
        </p:blipFill>
        <p:spPr bwMode="auto">
          <a:xfrm flipH="1">
            <a:off x="1835696" y="1052736"/>
            <a:ext cx="952160" cy="1368152"/>
          </a:xfrm>
          <a:prstGeom prst="rect">
            <a:avLst/>
          </a:prstGeom>
          <a:noFill/>
        </p:spPr>
      </p:pic>
      <p:pic>
        <p:nvPicPr>
          <p:cNvPr id="13" name="Picture 6" descr="https://im2-tub-ru.yandex.net/i?id=166110080fe4747b6eddd04ffa73bb6c&amp;n=33&amp;h=215&amp;w=28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 l="24583" r="28944" b="15784"/>
          <a:stretch>
            <a:fillRect/>
          </a:stretch>
        </p:blipFill>
        <p:spPr bwMode="auto">
          <a:xfrm flipH="1">
            <a:off x="395536" y="1628800"/>
            <a:ext cx="936104" cy="1296144"/>
          </a:xfrm>
          <a:prstGeom prst="rect">
            <a:avLst/>
          </a:prstGeom>
          <a:noFill/>
        </p:spPr>
      </p:pic>
      <p:pic>
        <p:nvPicPr>
          <p:cNvPr id="14" name="Picture 6" descr="https://im2-tub-ru.yandex.net/i?id=166110080fe4747b6eddd04ffa73bb6c&amp;n=33&amp;h=215&amp;w=28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 l="24583" r="31889" b="14674"/>
          <a:stretch>
            <a:fillRect/>
          </a:stretch>
        </p:blipFill>
        <p:spPr bwMode="auto">
          <a:xfrm flipH="1">
            <a:off x="2555776" y="1700808"/>
            <a:ext cx="961538" cy="1440160"/>
          </a:xfrm>
          <a:prstGeom prst="rect">
            <a:avLst/>
          </a:prstGeom>
          <a:noFill/>
        </p:spPr>
      </p:pic>
      <p:pic>
        <p:nvPicPr>
          <p:cNvPr id="15" name="Picture 6" descr="https://im2-tub-ru.yandex.net/i?id=166110080fe4747b6eddd04ffa73bb6c&amp;n=33&amp;h=215&amp;w=28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 l="24583" r="25369" b="18737"/>
          <a:stretch>
            <a:fillRect/>
          </a:stretch>
        </p:blipFill>
        <p:spPr bwMode="auto">
          <a:xfrm flipH="1">
            <a:off x="0" y="2996952"/>
            <a:ext cx="1160831" cy="1440160"/>
          </a:xfrm>
          <a:prstGeom prst="rect">
            <a:avLst/>
          </a:prstGeom>
          <a:noFill/>
        </p:spPr>
      </p:pic>
      <p:pic>
        <p:nvPicPr>
          <p:cNvPr id="16" name="Picture 6" descr="https://im2-tub-ru.yandex.net/i?id=166110080fe4747b6eddd04ffa73bb6c&amp;n=33&amp;h=215&amp;w=28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 l="24583" r="30026" b="14674"/>
          <a:stretch>
            <a:fillRect/>
          </a:stretch>
        </p:blipFill>
        <p:spPr bwMode="auto">
          <a:xfrm flipH="1">
            <a:off x="3275856" y="2852936"/>
            <a:ext cx="701879" cy="1008112"/>
          </a:xfrm>
          <a:prstGeom prst="rect">
            <a:avLst/>
          </a:prstGeom>
          <a:noFill/>
        </p:spPr>
      </p:pic>
      <p:pic>
        <p:nvPicPr>
          <p:cNvPr id="17" name="Picture 6" descr="https://im2-tub-ru.yandex.net/i?id=166110080fe4747b6eddd04ffa73bb6c&amp;n=33&amp;h=215&amp;w=28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 l="24583" r="29204" b="14674"/>
          <a:stretch>
            <a:fillRect/>
          </a:stretch>
        </p:blipFill>
        <p:spPr bwMode="auto">
          <a:xfrm flipH="1">
            <a:off x="2339752" y="3212976"/>
            <a:ext cx="867713" cy="1224136"/>
          </a:xfrm>
          <a:prstGeom prst="rect">
            <a:avLst/>
          </a:prstGeom>
          <a:noFill/>
        </p:spPr>
      </p:pic>
      <p:pic>
        <p:nvPicPr>
          <p:cNvPr id="18" name="Picture 6" descr="https://im2-tub-ru.yandex.net/i?id=166110080fe4747b6eddd04ffa73bb6c&amp;n=33&amp;h=215&amp;w=28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 l="24583" r="28800" b="14674"/>
          <a:stretch>
            <a:fillRect/>
          </a:stretch>
        </p:blipFill>
        <p:spPr bwMode="auto">
          <a:xfrm flipH="1">
            <a:off x="4860032" y="2780928"/>
            <a:ext cx="978268" cy="1368152"/>
          </a:xfrm>
          <a:prstGeom prst="rect">
            <a:avLst/>
          </a:prstGeom>
          <a:noFill/>
        </p:spPr>
      </p:pic>
      <p:pic>
        <p:nvPicPr>
          <p:cNvPr id="20" name="расчески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7020272" y="5157192"/>
            <a:ext cx="304800" cy="304800"/>
          </a:xfrm>
          <a:prstGeom prst="rect">
            <a:avLst/>
          </a:prstGeom>
        </p:spPr>
      </p:pic>
      <p:pic>
        <p:nvPicPr>
          <p:cNvPr id="34820" name="Picture 4" descr="http://pozdravlenie-sozdat-prosto.ru/wp-content/uploads/2013/12/sne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0"/>
            <a:ext cx="2232248" cy="1623453"/>
          </a:xfrm>
          <a:prstGeom prst="rect">
            <a:avLst/>
          </a:prstGeom>
          <a:noFill/>
        </p:spPr>
      </p:pic>
      <p:pic>
        <p:nvPicPr>
          <p:cNvPr id="34822" name="Picture 6" descr="http://pozdravlenie-sozdat-prosto.ru/wp-content/uploads/2013/12/sne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2140588" cy="1556791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6BAACB"/>
              </a:clrFrom>
              <a:clrTo>
                <a:srgbClr val="6BAACB">
                  <a:alpha val="0"/>
                </a:srgbClr>
              </a:clrTo>
            </a:clrChange>
          </a:blip>
          <a:srcRect l="28738" t="4851" r="31100" b="37400"/>
          <a:stretch>
            <a:fillRect/>
          </a:stretch>
        </p:blipFill>
        <p:spPr bwMode="auto">
          <a:xfrm flipH="1">
            <a:off x="6600798" y="4437112"/>
            <a:ext cx="254320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4" descr="http://pozdravlenie-sozdat-prosto.ru/wp-content/uploads/2013/12/sne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32248" cy="1623453"/>
          </a:xfrm>
          <a:prstGeom prst="rect">
            <a:avLst/>
          </a:prstGeom>
          <a:noFill/>
        </p:spPr>
      </p:pic>
      <p:pic>
        <p:nvPicPr>
          <p:cNvPr id="27" name="Picture 4" descr="http://pozdravlenie-sozdat-prosto.ru/wp-content/uploads/2013/12/sne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1752" y="0"/>
            <a:ext cx="2232248" cy="1623453"/>
          </a:xfrm>
          <a:prstGeom prst="rect">
            <a:avLst/>
          </a:prstGeom>
          <a:noFill/>
        </p:spPr>
      </p:pic>
      <p:pic>
        <p:nvPicPr>
          <p:cNvPr id="28" name="расчески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67544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28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509 C 0.00347 0.10469 0.0059 0.2147 -0.08177 0.22094 C -0.1691 0.22718 -0.34653 0.12919 -0.52361 0.03166 " pathEditMode="relative" rAng="0" ptsTypes="a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 l="44621" r="21652" b="53862"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 descr="Анимационная картинка для форума снежин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268760"/>
            <a:ext cx="1904606" cy="2016224"/>
          </a:xfrm>
          <a:prstGeom prst="rect">
            <a:avLst/>
          </a:prstGeom>
          <a:noFill/>
        </p:spPr>
      </p:pic>
      <p:pic>
        <p:nvPicPr>
          <p:cNvPr id="5" name="Picture 8" descr="Анимационная картинка для форума снежин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340768"/>
            <a:ext cx="1856497" cy="1944216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611560" y="5733256"/>
            <a:ext cx="714380" cy="64294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1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31640" y="5733256"/>
            <a:ext cx="714380" cy="64807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2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23728" y="5733256"/>
            <a:ext cx="714380" cy="64294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3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915816" y="5661248"/>
            <a:ext cx="714380" cy="64294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4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707904" y="5661248"/>
            <a:ext cx="695332" cy="66199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5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427984" y="5661248"/>
            <a:ext cx="714380" cy="64294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6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220072" y="5661248"/>
            <a:ext cx="714380" cy="64294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7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012160" y="5661248"/>
            <a:ext cx="720080" cy="64807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8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Picture 8" descr="Анимационная картинка для форума снежин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340768"/>
            <a:ext cx="1856497" cy="194421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932040" y="1844824"/>
            <a:ext cx="7920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5</a:t>
            </a:r>
            <a:endParaRPr lang="ru-RU" sz="6000" dirty="0"/>
          </a:p>
        </p:txBody>
      </p:sp>
      <p:sp>
        <p:nvSpPr>
          <p:cNvPr id="20" name="Овал 19"/>
          <p:cNvSpPr/>
          <p:nvPr/>
        </p:nvSpPr>
        <p:spPr>
          <a:xfrm>
            <a:off x="7596336" y="5445224"/>
            <a:ext cx="1224136" cy="1124744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10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804248" y="5661248"/>
            <a:ext cx="714380" cy="64294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9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11560" y="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Вставь  «соседей» данного числа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6BAACB"/>
              </a:clrFrom>
              <a:clrTo>
                <a:srgbClr val="6BAACB">
                  <a:alpha val="0"/>
                </a:srgbClr>
              </a:clrTo>
            </a:clrChange>
          </a:blip>
          <a:srcRect l="28738" t="4851" r="31100" b="37400"/>
          <a:stretch>
            <a:fillRect/>
          </a:stretch>
        </p:blipFill>
        <p:spPr bwMode="auto">
          <a:xfrm>
            <a:off x="0" y="2708920"/>
            <a:ext cx="2665458" cy="2874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8558E-6 L -0.03907 -0.53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8558E-6 L 0.30747 -0.5183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-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/>
          <a:srcRect l="44621" r="21652" b="53862"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 descr="Анимационная картинка для форума снежин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268760"/>
            <a:ext cx="1904606" cy="2016224"/>
          </a:xfrm>
          <a:prstGeom prst="rect">
            <a:avLst/>
          </a:prstGeom>
          <a:noFill/>
        </p:spPr>
      </p:pic>
      <p:pic>
        <p:nvPicPr>
          <p:cNvPr id="5" name="Picture 8" descr="Анимационная картинка для форума снежин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340768"/>
            <a:ext cx="1856497" cy="1944216"/>
          </a:xfrm>
          <a:prstGeom prst="rect">
            <a:avLst/>
          </a:prstGeom>
          <a:noFill/>
        </p:spPr>
      </p:pic>
      <p:pic>
        <p:nvPicPr>
          <p:cNvPr id="6" name="Picture 8" descr="Анимационная картинка для форума снежин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340768"/>
            <a:ext cx="1856497" cy="1944216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539552" y="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11560" y="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Вставь  «соседей» данного числа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932040" y="1988840"/>
            <a:ext cx="57150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7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00034" y="5445224"/>
            <a:ext cx="714380" cy="769858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1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357290" y="5500702"/>
            <a:ext cx="714380" cy="71438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2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214546" y="5500702"/>
            <a:ext cx="714380" cy="71438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3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071802" y="5500702"/>
            <a:ext cx="714380" cy="71438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4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929058" y="5500702"/>
            <a:ext cx="714380" cy="71438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5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716016" y="5500702"/>
            <a:ext cx="713240" cy="71438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6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5513586" y="5526551"/>
            <a:ext cx="714380" cy="71438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7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6357950" y="5500702"/>
            <a:ext cx="714380" cy="71438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8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7143768" y="5500702"/>
            <a:ext cx="714380" cy="71438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9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929586" y="5373216"/>
            <a:ext cx="1214414" cy="100811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10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6BAACB"/>
              </a:clrFrom>
              <a:clrTo>
                <a:srgbClr val="6BAACB">
                  <a:alpha val="0"/>
                </a:srgbClr>
              </a:clrTo>
            </a:clrChange>
          </a:blip>
          <a:srcRect l="28738" t="4851" r="31100" b="37400"/>
          <a:stretch>
            <a:fillRect/>
          </a:stretch>
        </p:blipFill>
        <p:spPr bwMode="auto">
          <a:xfrm>
            <a:off x="0" y="2708920"/>
            <a:ext cx="2665458" cy="2874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3938E-6 L -0.23577 -0.521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3938E-6 L 0.09636 -0.5107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  <p:bldP spid="31" grpId="0" animBg="1"/>
      <p:bldP spid="34" grpId="0" animBg="1"/>
      <p:bldP spid="38" grpId="0" animBg="1"/>
      <p:bldP spid="42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330</Words>
  <Application>Microsoft Office PowerPoint</Application>
  <PresentationFormat>Экран (4:3)</PresentationFormat>
  <Paragraphs>163</Paragraphs>
  <Slides>20</Slides>
  <Notes>2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 </vt:lpstr>
      <vt:lpstr> </vt:lpstr>
      <vt:lpstr>Сколько рыбок поймал Умка?  Найди соответствующую цифру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195</cp:revision>
  <dcterms:modified xsi:type="dcterms:W3CDTF">2016-03-14T08:47:24Z</dcterms:modified>
</cp:coreProperties>
</file>